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434" r:id="rId6"/>
    <p:sldId id="263" r:id="rId7"/>
    <p:sldId id="435" r:id="rId8"/>
    <p:sldId id="436" r:id="rId9"/>
    <p:sldId id="437" r:id="rId10"/>
    <p:sldId id="438" r:id="rId11"/>
    <p:sldId id="270" r:id="rId12"/>
    <p:sldId id="271" r:id="rId13"/>
    <p:sldId id="439" r:id="rId14"/>
    <p:sldId id="273" r:id="rId15"/>
    <p:sldId id="275" r:id="rId16"/>
    <p:sldId id="276" r:id="rId17"/>
    <p:sldId id="440" r:id="rId18"/>
    <p:sldId id="441" r:id="rId19"/>
    <p:sldId id="442" r:id="rId20"/>
    <p:sldId id="281" r:id="rId21"/>
    <p:sldId id="443" r:id="rId22"/>
    <p:sldId id="284" r:id="rId23"/>
    <p:sldId id="444" r:id="rId24"/>
    <p:sldId id="445" r:id="rId25"/>
    <p:sldId id="446" r:id="rId26"/>
    <p:sldId id="289" r:id="rId27"/>
    <p:sldId id="290" r:id="rId28"/>
    <p:sldId id="447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448" r:id="rId38"/>
    <p:sldId id="291" r:id="rId39"/>
    <p:sldId id="449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5" r:id="rId81"/>
    <p:sldId id="346" r:id="rId82"/>
    <p:sldId id="347" r:id="rId83"/>
    <p:sldId id="348" r:id="rId84"/>
    <p:sldId id="349" r:id="rId85"/>
    <p:sldId id="350" r:id="rId86"/>
    <p:sldId id="351" r:id="rId87"/>
    <p:sldId id="352" r:id="rId88"/>
    <p:sldId id="353" r:id="rId89"/>
    <p:sldId id="354" r:id="rId90"/>
    <p:sldId id="355" r:id="rId91"/>
    <p:sldId id="356" r:id="rId92"/>
    <p:sldId id="357" r:id="rId93"/>
    <p:sldId id="358" r:id="rId94"/>
    <p:sldId id="359" r:id="rId95"/>
    <p:sldId id="360" r:id="rId96"/>
    <p:sldId id="361" r:id="rId97"/>
    <p:sldId id="362" r:id="rId98"/>
    <p:sldId id="363" r:id="rId99"/>
    <p:sldId id="364" r:id="rId100"/>
    <p:sldId id="365" r:id="rId101"/>
    <p:sldId id="366" r:id="rId102"/>
    <p:sldId id="367" r:id="rId103"/>
    <p:sldId id="368" r:id="rId104"/>
    <p:sldId id="369" r:id="rId105"/>
    <p:sldId id="370" r:id="rId106"/>
    <p:sldId id="371" r:id="rId107"/>
    <p:sldId id="372" r:id="rId108"/>
    <p:sldId id="373" r:id="rId109"/>
    <p:sldId id="374" r:id="rId110"/>
    <p:sldId id="375" r:id="rId111"/>
    <p:sldId id="376" r:id="rId112"/>
    <p:sldId id="377" r:id="rId113"/>
    <p:sldId id="378" r:id="rId114"/>
    <p:sldId id="380" r:id="rId115"/>
    <p:sldId id="381" r:id="rId116"/>
    <p:sldId id="379" r:id="rId117"/>
    <p:sldId id="383" r:id="rId118"/>
    <p:sldId id="384" r:id="rId119"/>
    <p:sldId id="386" r:id="rId120"/>
    <p:sldId id="387" r:id="rId121"/>
    <p:sldId id="388" r:id="rId122"/>
    <p:sldId id="385" r:id="rId123"/>
    <p:sldId id="389" r:id="rId124"/>
    <p:sldId id="390" r:id="rId125"/>
    <p:sldId id="391" r:id="rId126"/>
    <p:sldId id="392" r:id="rId127"/>
    <p:sldId id="393" r:id="rId128"/>
    <p:sldId id="394" r:id="rId129"/>
    <p:sldId id="395" r:id="rId130"/>
    <p:sldId id="396" r:id="rId131"/>
    <p:sldId id="397" r:id="rId132"/>
    <p:sldId id="398" r:id="rId133"/>
    <p:sldId id="399" r:id="rId134"/>
    <p:sldId id="400" r:id="rId135"/>
    <p:sldId id="401" r:id="rId136"/>
    <p:sldId id="402" r:id="rId137"/>
    <p:sldId id="403" r:id="rId138"/>
    <p:sldId id="404" r:id="rId139"/>
    <p:sldId id="405" r:id="rId140"/>
    <p:sldId id="406" r:id="rId141"/>
    <p:sldId id="407" r:id="rId142"/>
    <p:sldId id="408" r:id="rId143"/>
    <p:sldId id="409" r:id="rId144"/>
    <p:sldId id="410" r:id="rId145"/>
    <p:sldId id="411" r:id="rId146"/>
    <p:sldId id="412" r:id="rId147"/>
    <p:sldId id="413" r:id="rId148"/>
    <p:sldId id="414" r:id="rId149"/>
    <p:sldId id="415" r:id="rId150"/>
    <p:sldId id="417" r:id="rId151"/>
    <p:sldId id="418" r:id="rId152"/>
    <p:sldId id="419" r:id="rId153"/>
    <p:sldId id="416" r:id="rId154"/>
    <p:sldId id="420" r:id="rId155"/>
    <p:sldId id="421" r:id="rId156"/>
    <p:sldId id="422" r:id="rId157"/>
    <p:sldId id="423" r:id="rId158"/>
    <p:sldId id="424" r:id="rId159"/>
    <p:sldId id="425" r:id="rId160"/>
    <p:sldId id="426" r:id="rId161"/>
    <p:sldId id="427" r:id="rId162"/>
    <p:sldId id="428" r:id="rId163"/>
    <p:sldId id="429" r:id="rId164"/>
    <p:sldId id="430" r:id="rId165"/>
    <p:sldId id="431" r:id="rId166"/>
    <p:sldId id="432" r:id="rId167"/>
    <p:sldId id="433" r:id="rId168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0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theme" Target="theme/theme1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tableStyles" Target="tableStyles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052F92-6836-441E-AA81-07EC07275A13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3BBB643A-5B90-4AB4-ACE4-6FAD6C23F1BF}">
      <dgm:prSet phldrT="[Text]"/>
      <dgm:spPr/>
      <dgm:t>
        <a:bodyPr/>
        <a:lstStyle/>
        <a:p>
          <a:pPr rtl="1"/>
          <a:r>
            <a:rPr lang="fa-IR" dirty="0" smtClean="0"/>
            <a:t>مبانی</a:t>
          </a:r>
          <a:endParaRPr lang="fa-IR" dirty="0"/>
        </a:p>
      </dgm:t>
    </dgm:pt>
    <dgm:pt modelId="{2C63DD00-3C9E-4442-A100-BB682C1416B3}" type="parTrans" cxnId="{C703360D-087C-476B-BF5F-B11B78F9E49F}">
      <dgm:prSet/>
      <dgm:spPr/>
      <dgm:t>
        <a:bodyPr/>
        <a:lstStyle/>
        <a:p>
          <a:pPr rtl="1"/>
          <a:endParaRPr lang="fa-IR"/>
        </a:p>
      </dgm:t>
    </dgm:pt>
    <dgm:pt modelId="{CBC57C8A-EF40-4C3D-842B-1937F5248861}" type="sibTrans" cxnId="{C703360D-087C-476B-BF5F-B11B78F9E49F}">
      <dgm:prSet/>
      <dgm:spPr/>
      <dgm:t>
        <a:bodyPr/>
        <a:lstStyle/>
        <a:p>
          <a:pPr rtl="1"/>
          <a:endParaRPr lang="fa-IR"/>
        </a:p>
      </dgm:t>
    </dgm:pt>
    <dgm:pt modelId="{515A2253-2BA1-46D1-82DB-9D4B68550791}">
      <dgm:prSet phldrT="[Text]"/>
      <dgm:spPr/>
      <dgm:t>
        <a:bodyPr/>
        <a:lstStyle/>
        <a:p>
          <a:pPr rtl="1"/>
          <a:r>
            <a:rPr lang="fa-IR" dirty="0" smtClean="0"/>
            <a:t>هستی شناختی</a:t>
          </a:r>
          <a:endParaRPr lang="fa-IR" dirty="0"/>
        </a:p>
      </dgm:t>
    </dgm:pt>
    <dgm:pt modelId="{C4215B0E-23DA-4C04-A297-9D8F843FCE52}" type="parTrans" cxnId="{831A8B34-65EC-4A33-AD59-D58FCD3F33D2}">
      <dgm:prSet/>
      <dgm:spPr/>
      <dgm:t>
        <a:bodyPr/>
        <a:lstStyle/>
        <a:p>
          <a:pPr rtl="1"/>
          <a:endParaRPr lang="fa-IR"/>
        </a:p>
      </dgm:t>
    </dgm:pt>
    <dgm:pt modelId="{A63B2899-1461-4735-BDDF-B4B396780D68}" type="sibTrans" cxnId="{831A8B34-65EC-4A33-AD59-D58FCD3F33D2}">
      <dgm:prSet/>
      <dgm:spPr/>
      <dgm:t>
        <a:bodyPr/>
        <a:lstStyle/>
        <a:p>
          <a:pPr rtl="1"/>
          <a:endParaRPr lang="fa-IR"/>
        </a:p>
      </dgm:t>
    </dgm:pt>
    <dgm:pt modelId="{700E8F28-1084-49EF-8AB9-0E4A22C120BC}">
      <dgm:prSet phldrT="[Text]"/>
      <dgm:spPr/>
      <dgm:t>
        <a:bodyPr/>
        <a:lstStyle/>
        <a:p>
          <a:pPr rtl="1"/>
          <a:r>
            <a:rPr lang="fa-IR" dirty="0" smtClean="0"/>
            <a:t>انسان شناختی</a:t>
          </a:r>
          <a:endParaRPr lang="fa-IR" dirty="0"/>
        </a:p>
      </dgm:t>
    </dgm:pt>
    <dgm:pt modelId="{238AD1A1-C8A4-4612-8613-D365E3ECA5D6}" type="parTrans" cxnId="{287386C7-55E5-4628-9A7E-233FB00C7217}">
      <dgm:prSet/>
      <dgm:spPr/>
      <dgm:t>
        <a:bodyPr/>
        <a:lstStyle/>
        <a:p>
          <a:pPr rtl="1"/>
          <a:endParaRPr lang="fa-IR"/>
        </a:p>
      </dgm:t>
    </dgm:pt>
    <dgm:pt modelId="{6B35A73D-ACC0-4254-81D8-76CAF9B58558}" type="sibTrans" cxnId="{287386C7-55E5-4628-9A7E-233FB00C7217}">
      <dgm:prSet/>
      <dgm:spPr/>
      <dgm:t>
        <a:bodyPr/>
        <a:lstStyle/>
        <a:p>
          <a:pPr rtl="1"/>
          <a:endParaRPr lang="fa-IR"/>
        </a:p>
      </dgm:t>
    </dgm:pt>
    <dgm:pt modelId="{AAB7433A-7E7F-476B-A1A9-7B163A656231}">
      <dgm:prSet phldrT="[Text]"/>
      <dgm:spPr/>
      <dgm:t>
        <a:bodyPr/>
        <a:lstStyle/>
        <a:p>
          <a:pPr rtl="1"/>
          <a:r>
            <a:rPr lang="fa-IR" dirty="0" smtClean="0"/>
            <a:t>دین شناختی</a:t>
          </a:r>
          <a:endParaRPr lang="fa-IR" dirty="0"/>
        </a:p>
      </dgm:t>
    </dgm:pt>
    <dgm:pt modelId="{0146D7F5-2D30-46E9-8C08-A783AE43E5C5}" type="parTrans" cxnId="{A9B0E195-D1B5-46C8-9018-FFF88AA3A088}">
      <dgm:prSet/>
      <dgm:spPr/>
      <dgm:t>
        <a:bodyPr/>
        <a:lstStyle/>
        <a:p>
          <a:pPr rtl="1"/>
          <a:endParaRPr lang="fa-IR"/>
        </a:p>
      </dgm:t>
    </dgm:pt>
    <dgm:pt modelId="{DFA2FE35-0076-4B3D-8A85-72361516EF8C}" type="sibTrans" cxnId="{A9B0E195-D1B5-46C8-9018-FFF88AA3A088}">
      <dgm:prSet/>
      <dgm:spPr/>
      <dgm:t>
        <a:bodyPr/>
        <a:lstStyle/>
        <a:p>
          <a:pPr rtl="1"/>
          <a:endParaRPr lang="fa-IR"/>
        </a:p>
      </dgm:t>
    </dgm:pt>
    <dgm:pt modelId="{6E957B80-2290-4241-8BD0-4AD449E82C4C}">
      <dgm:prSet/>
      <dgm:spPr/>
      <dgm:t>
        <a:bodyPr/>
        <a:lstStyle/>
        <a:p>
          <a:pPr rtl="1"/>
          <a:r>
            <a:rPr lang="fa-IR" dirty="0" smtClean="0"/>
            <a:t>معرفت شناختی</a:t>
          </a:r>
        </a:p>
      </dgm:t>
    </dgm:pt>
    <dgm:pt modelId="{463DB0B5-7978-44A2-AF5D-736B05DF0D8D}" type="parTrans" cxnId="{EA30DDA3-35CB-41BA-842B-3637FA873B87}">
      <dgm:prSet/>
      <dgm:spPr/>
      <dgm:t>
        <a:bodyPr/>
        <a:lstStyle/>
        <a:p>
          <a:pPr rtl="1"/>
          <a:endParaRPr lang="fa-IR"/>
        </a:p>
      </dgm:t>
    </dgm:pt>
    <dgm:pt modelId="{B4C49013-3EE1-444D-8FF8-5394C0C06B57}" type="sibTrans" cxnId="{EA30DDA3-35CB-41BA-842B-3637FA873B87}">
      <dgm:prSet/>
      <dgm:spPr/>
      <dgm:t>
        <a:bodyPr/>
        <a:lstStyle/>
        <a:p>
          <a:pPr rtl="1"/>
          <a:endParaRPr lang="fa-IR"/>
        </a:p>
      </dgm:t>
    </dgm:pt>
    <dgm:pt modelId="{1429410B-3A1C-4BDC-A21C-1005CCA805EB}">
      <dgm:prSet/>
      <dgm:spPr/>
      <dgm:t>
        <a:bodyPr/>
        <a:lstStyle/>
        <a:p>
          <a:pPr rtl="1"/>
          <a:r>
            <a:rPr lang="fa-IR" dirty="0" smtClean="0"/>
            <a:t>ارزش شناختی</a:t>
          </a:r>
        </a:p>
      </dgm:t>
    </dgm:pt>
    <dgm:pt modelId="{0FD0311A-8F29-4FDC-A75E-19FB547AF62C}" type="parTrans" cxnId="{2995DE2C-655B-46A7-A139-6F5FC875E19A}">
      <dgm:prSet/>
      <dgm:spPr/>
      <dgm:t>
        <a:bodyPr/>
        <a:lstStyle/>
        <a:p>
          <a:pPr rtl="1"/>
          <a:endParaRPr lang="fa-IR"/>
        </a:p>
      </dgm:t>
    </dgm:pt>
    <dgm:pt modelId="{A71EF2E4-DD27-49E7-936A-1FC6E3A59395}" type="sibTrans" cxnId="{2995DE2C-655B-46A7-A139-6F5FC875E19A}">
      <dgm:prSet/>
      <dgm:spPr/>
      <dgm:t>
        <a:bodyPr/>
        <a:lstStyle/>
        <a:p>
          <a:pPr rtl="1"/>
          <a:endParaRPr lang="fa-IR"/>
        </a:p>
      </dgm:t>
    </dgm:pt>
    <dgm:pt modelId="{B60277D8-6C14-4197-BB8C-F6A1BA32FB48}" type="pres">
      <dgm:prSet presAssocID="{B9052F92-6836-441E-AA81-07EC07275A13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rtl="1"/>
          <a:endParaRPr lang="fa-IR"/>
        </a:p>
      </dgm:t>
    </dgm:pt>
    <dgm:pt modelId="{F26600E3-8DAE-4DAC-9206-CA64ACCBF4A2}" type="pres">
      <dgm:prSet presAssocID="{3BBB643A-5B90-4AB4-ACE4-6FAD6C23F1BF}" presName="root1" presStyleCnt="0"/>
      <dgm:spPr/>
    </dgm:pt>
    <dgm:pt modelId="{B090DF9D-0B51-4BC4-9E63-ADBA6D1415BE}" type="pres">
      <dgm:prSet presAssocID="{3BBB643A-5B90-4AB4-ACE4-6FAD6C23F1BF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5CB4098D-1A62-4328-AE6B-2E5B946B1828}" type="pres">
      <dgm:prSet presAssocID="{3BBB643A-5B90-4AB4-ACE4-6FAD6C23F1BF}" presName="level2hierChild" presStyleCnt="0"/>
      <dgm:spPr/>
    </dgm:pt>
    <dgm:pt modelId="{AF518092-D9E3-483C-AF7D-6669746B33EA}" type="pres">
      <dgm:prSet presAssocID="{C4215B0E-23DA-4C04-A297-9D8F843FCE52}" presName="conn2-1" presStyleLbl="parChTrans1D2" presStyleIdx="0" presStyleCnt="5"/>
      <dgm:spPr/>
      <dgm:t>
        <a:bodyPr/>
        <a:lstStyle/>
        <a:p>
          <a:pPr rtl="1"/>
          <a:endParaRPr lang="fa-IR"/>
        </a:p>
      </dgm:t>
    </dgm:pt>
    <dgm:pt modelId="{1872D85A-090F-4BF5-BADC-0C825EB53F13}" type="pres">
      <dgm:prSet presAssocID="{C4215B0E-23DA-4C04-A297-9D8F843FCE52}" presName="connTx" presStyleLbl="parChTrans1D2" presStyleIdx="0" presStyleCnt="5"/>
      <dgm:spPr/>
      <dgm:t>
        <a:bodyPr/>
        <a:lstStyle/>
        <a:p>
          <a:pPr rtl="1"/>
          <a:endParaRPr lang="fa-IR"/>
        </a:p>
      </dgm:t>
    </dgm:pt>
    <dgm:pt modelId="{BCFE6B42-3E5A-4C58-8CA5-2A1F7F9C587D}" type="pres">
      <dgm:prSet presAssocID="{515A2253-2BA1-46D1-82DB-9D4B68550791}" presName="root2" presStyleCnt="0"/>
      <dgm:spPr/>
    </dgm:pt>
    <dgm:pt modelId="{9EE02773-B707-4F29-8B00-C7D4B399FBFB}" type="pres">
      <dgm:prSet presAssocID="{515A2253-2BA1-46D1-82DB-9D4B68550791}" presName="LevelTwoTextNode" presStyleLbl="node2" presStyleIdx="0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662F591-5554-4F7C-89D9-6CEBD345B879}" type="pres">
      <dgm:prSet presAssocID="{515A2253-2BA1-46D1-82DB-9D4B68550791}" presName="level3hierChild" presStyleCnt="0"/>
      <dgm:spPr/>
    </dgm:pt>
    <dgm:pt modelId="{A0E35C80-41E9-44BE-B83A-E5AFAE97360A}" type="pres">
      <dgm:prSet presAssocID="{238AD1A1-C8A4-4612-8613-D365E3ECA5D6}" presName="conn2-1" presStyleLbl="parChTrans1D2" presStyleIdx="1" presStyleCnt="5"/>
      <dgm:spPr/>
      <dgm:t>
        <a:bodyPr/>
        <a:lstStyle/>
        <a:p>
          <a:pPr rtl="1"/>
          <a:endParaRPr lang="fa-IR"/>
        </a:p>
      </dgm:t>
    </dgm:pt>
    <dgm:pt modelId="{AA7A824E-AD73-4803-9622-5D5A352C4F20}" type="pres">
      <dgm:prSet presAssocID="{238AD1A1-C8A4-4612-8613-D365E3ECA5D6}" presName="connTx" presStyleLbl="parChTrans1D2" presStyleIdx="1" presStyleCnt="5"/>
      <dgm:spPr/>
      <dgm:t>
        <a:bodyPr/>
        <a:lstStyle/>
        <a:p>
          <a:pPr rtl="1"/>
          <a:endParaRPr lang="fa-IR"/>
        </a:p>
      </dgm:t>
    </dgm:pt>
    <dgm:pt modelId="{50C8370D-AD86-4D96-BDF0-871E089506A9}" type="pres">
      <dgm:prSet presAssocID="{700E8F28-1084-49EF-8AB9-0E4A22C120BC}" presName="root2" presStyleCnt="0"/>
      <dgm:spPr/>
    </dgm:pt>
    <dgm:pt modelId="{28F7826B-6617-4B80-A790-1BECA1C5371F}" type="pres">
      <dgm:prSet presAssocID="{700E8F28-1084-49EF-8AB9-0E4A22C120BC}" presName="LevelTwoTextNode" presStyleLbl="node2" presStyleIdx="1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1D614C95-3006-41A8-95F0-833DA58167DC}" type="pres">
      <dgm:prSet presAssocID="{700E8F28-1084-49EF-8AB9-0E4A22C120BC}" presName="level3hierChild" presStyleCnt="0"/>
      <dgm:spPr/>
    </dgm:pt>
    <dgm:pt modelId="{8E288A1D-7AEF-4BAD-82E0-F7D5080C5B54}" type="pres">
      <dgm:prSet presAssocID="{463DB0B5-7978-44A2-AF5D-736B05DF0D8D}" presName="conn2-1" presStyleLbl="parChTrans1D2" presStyleIdx="2" presStyleCnt="5"/>
      <dgm:spPr/>
      <dgm:t>
        <a:bodyPr/>
        <a:lstStyle/>
        <a:p>
          <a:pPr rtl="1"/>
          <a:endParaRPr lang="fa-IR"/>
        </a:p>
      </dgm:t>
    </dgm:pt>
    <dgm:pt modelId="{8F0C17CA-BBB9-42FC-B10A-C7B0349A9D23}" type="pres">
      <dgm:prSet presAssocID="{463DB0B5-7978-44A2-AF5D-736B05DF0D8D}" presName="connTx" presStyleLbl="parChTrans1D2" presStyleIdx="2" presStyleCnt="5"/>
      <dgm:spPr/>
      <dgm:t>
        <a:bodyPr/>
        <a:lstStyle/>
        <a:p>
          <a:pPr rtl="1"/>
          <a:endParaRPr lang="fa-IR"/>
        </a:p>
      </dgm:t>
    </dgm:pt>
    <dgm:pt modelId="{207B6E8E-FB6F-415B-8A3A-3333709E5F43}" type="pres">
      <dgm:prSet presAssocID="{6E957B80-2290-4241-8BD0-4AD449E82C4C}" presName="root2" presStyleCnt="0"/>
      <dgm:spPr/>
    </dgm:pt>
    <dgm:pt modelId="{FD05CED8-4106-41BE-B465-8FC39B8DFFCC}" type="pres">
      <dgm:prSet presAssocID="{6E957B80-2290-4241-8BD0-4AD449E82C4C}" presName="LevelTwoTextNode" presStyleLbl="node2" presStyleIdx="2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8676E57E-1299-4743-BE85-3F9CEF7EC2A9}" type="pres">
      <dgm:prSet presAssocID="{6E957B80-2290-4241-8BD0-4AD449E82C4C}" presName="level3hierChild" presStyleCnt="0"/>
      <dgm:spPr/>
    </dgm:pt>
    <dgm:pt modelId="{89377649-2F55-4469-98F6-4AE888E2AD99}" type="pres">
      <dgm:prSet presAssocID="{0FD0311A-8F29-4FDC-A75E-19FB547AF62C}" presName="conn2-1" presStyleLbl="parChTrans1D2" presStyleIdx="3" presStyleCnt="5"/>
      <dgm:spPr/>
      <dgm:t>
        <a:bodyPr/>
        <a:lstStyle/>
        <a:p>
          <a:pPr rtl="1"/>
          <a:endParaRPr lang="fa-IR"/>
        </a:p>
      </dgm:t>
    </dgm:pt>
    <dgm:pt modelId="{622DCA74-2821-442A-B2F2-B485A8778607}" type="pres">
      <dgm:prSet presAssocID="{0FD0311A-8F29-4FDC-A75E-19FB547AF62C}" presName="connTx" presStyleLbl="parChTrans1D2" presStyleIdx="3" presStyleCnt="5"/>
      <dgm:spPr/>
      <dgm:t>
        <a:bodyPr/>
        <a:lstStyle/>
        <a:p>
          <a:pPr rtl="1"/>
          <a:endParaRPr lang="fa-IR"/>
        </a:p>
      </dgm:t>
    </dgm:pt>
    <dgm:pt modelId="{C52F8C6B-084A-46AB-9295-D6417BC64A08}" type="pres">
      <dgm:prSet presAssocID="{1429410B-3A1C-4BDC-A21C-1005CCA805EB}" presName="root2" presStyleCnt="0"/>
      <dgm:spPr/>
    </dgm:pt>
    <dgm:pt modelId="{AD6EC69B-E415-4C92-9753-433D8B755EF8}" type="pres">
      <dgm:prSet presAssocID="{1429410B-3A1C-4BDC-A21C-1005CCA805EB}" presName="LevelTwoTextNode" presStyleLbl="node2" presStyleIdx="3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24ADE416-42DC-45D8-A16A-9BEB836ABDD0}" type="pres">
      <dgm:prSet presAssocID="{1429410B-3A1C-4BDC-A21C-1005CCA805EB}" presName="level3hierChild" presStyleCnt="0"/>
      <dgm:spPr/>
    </dgm:pt>
    <dgm:pt modelId="{EB0D54AC-3190-4458-95FD-B315D7B6CAB0}" type="pres">
      <dgm:prSet presAssocID="{0146D7F5-2D30-46E9-8C08-A783AE43E5C5}" presName="conn2-1" presStyleLbl="parChTrans1D2" presStyleIdx="4" presStyleCnt="5"/>
      <dgm:spPr/>
      <dgm:t>
        <a:bodyPr/>
        <a:lstStyle/>
        <a:p>
          <a:pPr rtl="1"/>
          <a:endParaRPr lang="fa-IR"/>
        </a:p>
      </dgm:t>
    </dgm:pt>
    <dgm:pt modelId="{B6DB7FF7-1284-4F4F-9F11-73D113467C36}" type="pres">
      <dgm:prSet presAssocID="{0146D7F5-2D30-46E9-8C08-A783AE43E5C5}" presName="connTx" presStyleLbl="parChTrans1D2" presStyleIdx="4" presStyleCnt="5"/>
      <dgm:spPr/>
      <dgm:t>
        <a:bodyPr/>
        <a:lstStyle/>
        <a:p>
          <a:pPr rtl="1"/>
          <a:endParaRPr lang="fa-IR"/>
        </a:p>
      </dgm:t>
    </dgm:pt>
    <dgm:pt modelId="{0380A34F-FBAE-4B84-9435-D2C874D59974}" type="pres">
      <dgm:prSet presAssocID="{AAB7433A-7E7F-476B-A1A9-7B163A656231}" presName="root2" presStyleCnt="0"/>
      <dgm:spPr/>
    </dgm:pt>
    <dgm:pt modelId="{A45DD0CD-39BE-416D-880C-735F875F9471}" type="pres">
      <dgm:prSet presAssocID="{AAB7433A-7E7F-476B-A1A9-7B163A656231}" presName="LevelTwoTextNode" presStyleLbl="node2" presStyleIdx="4" presStyleCnt="5">
        <dgm:presLayoutVars>
          <dgm:chPref val="3"/>
        </dgm:presLayoutVars>
      </dgm:prSet>
      <dgm:spPr/>
      <dgm:t>
        <a:bodyPr/>
        <a:lstStyle/>
        <a:p>
          <a:pPr rtl="1"/>
          <a:endParaRPr lang="fa-IR"/>
        </a:p>
      </dgm:t>
    </dgm:pt>
    <dgm:pt modelId="{BEB893F5-31ED-4D56-888C-94DA2815D2B3}" type="pres">
      <dgm:prSet presAssocID="{AAB7433A-7E7F-476B-A1A9-7B163A656231}" presName="level3hierChild" presStyleCnt="0"/>
      <dgm:spPr/>
    </dgm:pt>
  </dgm:ptLst>
  <dgm:cxnLst>
    <dgm:cxn modelId="{0368C612-91A9-4589-A25A-9CA1630EBA1F}" type="presOf" srcId="{700E8F28-1084-49EF-8AB9-0E4A22C120BC}" destId="{28F7826B-6617-4B80-A790-1BECA1C5371F}" srcOrd="0" destOrd="0" presId="urn:microsoft.com/office/officeart/2008/layout/HorizontalMultiLevelHierarchy"/>
    <dgm:cxn modelId="{1D0D7B15-F0D7-4116-AEDB-45A90D96F21C}" type="presOf" srcId="{0FD0311A-8F29-4FDC-A75E-19FB547AF62C}" destId="{622DCA74-2821-442A-B2F2-B485A8778607}" srcOrd="1" destOrd="0" presId="urn:microsoft.com/office/officeart/2008/layout/HorizontalMultiLevelHierarchy"/>
    <dgm:cxn modelId="{831A8B34-65EC-4A33-AD59-D58FCD3F33D2}" srcId="{3BBB643A-5B90-4AB4-ACE4-6FAD6C23F1BF}" destId="{515A2253-2BA1-46D1-82DB-9D4B68550791}" srcOrd="0" destOrd="0" parTransId="{C4215B0E-23DA-4C04-A297-9D8F843FCE52}" sibTransId="{A63B2899-1461-4735-BDDF-B4B396780D68}"/>
    <dgm:cxn modelId="{44CE56C2-5493-434B-B56D-91A5D784088F}" type="presOf" srcId="{463DB0B5-7978-44A2-AF5D-736B05DF0D8D}" destId="{8E288A1D-7AEF-4BAD-82E0-F7D5080C5B54}" srcOrd="0" destOrd="0" presId="urn:microsoft.com/office/officeart/2008/layout/HorizontalMultiLevelHierarchy"/>
    <dgm:cxn modelId="{88329DCB-C9F1-461E-82DA-D1A8FAB1E409}" type="presOf" srcId="{C4215B0E-23DA-4C04-A297-9D8F843FCE52}" destId="{1872D85A-090F-4BF5-BADC-0C825EB53F13}" srcOrd="1" destOrd="0" presId="urn:microsoft.com/office/officeart/2008/layout/HorizontalMultiLevelHierarchy"/>
    <dgm:cxn modelId="{2015F69F-05D9-4737-A8BA-CF2A9D115CC8}" type="presOf" srcId="{0146D7F5-2D30-46E9-8C08-A783AE43E5C5}" destId="{B6DB7FF7-1284-4F4F-9F11-73D113467C36}" srcOrd="1" destOrd="0" presId="urn:microsoft.com/office/officeart/2008/layout/HorizontalMultiLevelHierarchy"/>
    <dgm:cxn modelId="{4D52820F-F3EE-4109-925F-71BD1253BF50}" type="presOf" srcId="{B9052F92-6836-441E-AA81-07EC07275A13}" destId="{B60277D8-6C14-4197-BB8C-F6A1BA32FB48}" srcOrd="0" destOrd="0" presId="urn:microsoft.com/office/officeart/2008/layout/HorizontalMultiLevelHierarchy"/>
    <dgm:cxn modelId="{67F08FF4-A1D7-4154-B880-84BD01BCF148}" type="presOf" srcId="{238AD1A1-C8A4-4612-8613-D365E3ECA5D6}" destId="{A0E35C80-41E9-44BE-B83A-E5AFAE97360A}" srcOrd="0" destOrd="0" presId="urn:microsoft.com/office/officeart/2008/layout/HorizontalMultiLevelHierarchy"/>
    <dgm:cxn modelId="{EA30DDA3-35CB-41BA-842B-3637FA873B87}" srcId="{3BBB643A-5B90-4AB4-ACE4-6FAD6C23F1BF}" destId="{6E957B80-2290-4241-8BD0-4AD449E82C4C}" srcOrd="2" destOrd="0" parTransId="{463DB0B5-7978-44A2-AF5D-736B05DF0D8D}" sibTransId="{B4C49013-3EE1-444D-8FF8-5394C0C06B57}"/>
    <dgm:cxn modelId="{39193A34-29C5-45BD-9923-7414041D2F11}" type="presOf" srcId="{515A2253-2BA1-46D1-82DB-9D4B68550791}" destId="{9EE02773-B707-4F29-8B00-C7D4B399FBFB}" srcOrd="0" destOrd="0" presId="urn:microsoft.com/office/officeart/2008/layout/HorizontalMultiLevelHierarchy"/>
    <dgm:cxn modelId="{513990C0-3C74-4371-9756-6FA4B9734BC2}" type="presOf" srcId="{0FD0311A-8F29-4FDC-A75E-19FB547AF62C}" destId="{89377649-2F55-4469-98F6-4AE888E2AD99}" srcOrd="0" destOrd="0" presId="urn:microsoft.com/office/officeart/2008/layout/HorizontalMultiLevelHierarchy"/>
    <dgm:cxn modelId="{287386C7-55E5-4628-9A7E-233FB00C7217}" srcId="{3BBB643A-5B90-4AB4-ACE4-6FAD6C23F1BF}" destId="{700E8F28-1084-49EF-8AB9-0E4A22C120BC}" srcOrd="1" destOrd="0" parTransId="{238AD1A1-C8A4-4612-8613-D365E3ECA5D6}" sibTransId="{6B35A73D-ACC0-4254-81D8-76CAF9B58558}"/>
    <dgm:cxn modelId="{B3C1D3AA-DEE7-43CD-B915-EF05C0810C22}" type="presOf" srcId="{1429410B-3A1C-4BDC-A21C-1005CCA805EB}" destId="{AD6EC69B-E415-4C92-9753-433D8B755EF8}" srcOrd="0" destOrd="0" presId="urn:microsoft.com/office/officeart/2008/layout/HorizontalMultiLevelHierarchy"/>
    <dgm:cxn modelId="{C703360D-087C-476B-BF5F-B11B78F9E49F}" srcId="{B9052F92-6836-441E-AA81-07EC07275A13}" destId="{3BBB643A-5B90-4AB4-ACE4-6FAD6C23F1BF}" srcOrd="0" destOrd="0" parTransId="{2C63DD00-3C9E-4442-A100-BB682C1416B3}" sibTransId="{CBC57C8A-EF40-4C3D-842B-1937F5248861}"/>
    <dgm:cxn modelId="{3DCC45EE-A279-4AF3-8D0B-CA13964D4E50}" type="presOf" srcId="{0146D7F5-2D30-46E9-8C08-A783AE43E5C5}" destId="{EB0D54AC-3190-4458-95FD-B315D7B6CAB0}" srcOrd="0" destOrd="0" presId="urn:microsoft.com/office/officeart/2008/layout/HorizontalMultiLevelHierarchy"/>
    <dgm:cxn modelId="{85659E48-49F0-4D8B-B681-B4D56E28D58E}" type="presOf" srcId="{C4215B0E-23DA-4C04-A297-9D8F843FCE52}" destId="{AF518092-D9E3-483C-AF7D-6669746B33EA}" srcOrd="0" destOrd="0" presId="urn:microsoft.com/office/officeart/2008/layout/HorizontalMultiLevelHierarchy"/>
    <dgm:cxn modelId="{C7F1AFDA-E1C0-47BC-8665-DFB6166AA5EB}" type="presOf" srcId="{463DB0B5-7978-44A2-AF5D-736B05DF0D8D}" destId="{8F0C17CA-BBB9-42FC-B10A-C7B0349A9D23}" srcOrd="1" destOrd="0" presId="urn:microsoft.com/office/officeart/2008/layout/HorizontalMultiLevelHierarchy"/>
    <dgm:cxn modelId="{CF473BD5-9662-4044-BD84-E5A81A7C0FD1}" type="presOf" srcId="{6E957B80-2290-4241-8BD0-4AD449E82C4C}" destId="{FD05CED8-4106-41BE-B465-8FC39B8DFFCC}" srcOrd="0" destOrd="0" presId="urn:microsoft.com/office/officeart/2008/layout/HorizontalMultiLevelHierarchy"/>
    <dgm:cxn modelId="{F2723512-123A-44C6-A36D-6FD35C2F1F59}" type="presOf" srcId="{238AD1A1-C8A4-4612-8613-D365E3ECA5D6}" destId="{AA7A824E-AD73-4803-9622-5D5A352C4F20}" srcOrd="1" destOrd="0" presId="urn:microsoft.com/office/officeart/2008/layout/HorizontalMultiLevelHierarchy"/>
    <dgm:cxn modelId="{A9B0E195-D1B5-46C8-9018-FFF88AA3A088}" srcId="{3BBB643A-5B90-4AB4-ACE4-6FAD6C23F1BF}" destId="{AAB7433A-7E7F-476B-A1A9-7B163A656231}" srcOrd="4" destOrd="0" parTransId="{0146D7F5-2D30-46E9-8C08-A783AE43E5C5}" sibTransId="{DFA2FE35-0076-4B3D-8A85-72361516EF8C}"/>
    <dgm:cxn modelId="{2995DE2C-655B-46A7-A139-6F5FC875E19A}" srcId="{3BBB643A-5B90-4AB4-ACE4-6FAD6C23F1BF}" destId="{1429410B-3A1C-4BDC-A21C-1005CCA805EB}" srcOrd="3" destOrd="0" parTransId="{0FD0311A-8F29-4FDC-A75E-19FB547AF62C}" sibTransId="{A71EF2E4-DD27-49E7-936A-1FC6E3A59395}"/>
    <dgm:cxn modelId="{EB57C807-9FB5-42F0-A549-8FE9A4B61AA0}" type="presOf" srcId="{3BBB643A-5B90-4AB4-ACE4-6FAD6C23F1BF}" destId="{B090DF9D-0B51-4BC4-9E63-ADBA6D1415BE}" srcOrd="0" destOrd="0" presId="urn:microsoft.com/office/officeart/2008/layout/HorizontalMultiLevelHierarchy"/>
    <dgm:cxn modelId="{11610117-F431-4CD5-A992-D02E6D0F0D05}" type="presOf" srcId="{AAB7433A-7E7F-476B-A1A9-7B163A656231}" destId="{A45DD0CD-39BE-416D-880C-735F875F9471}" srcOrd="0" destOrd="0" presId="urn:microsoft.com/office/officeart/2008/layout/HorizontalMultiLevelHierarchy"/>
    <dgm:cxn modelId="{83909799-0CF9-4341-B621-53520882FD4D}" type="presParOf" srcId="{B60277D8-6C14-4197-BB8C-F6A1BA32FB48}" destId="{F26600E3-8DAE-4DAC-9206-CA64ACCBF4A2}" srcOrd="0" destOrd="0" presId="urn:microsoft.com/office/officeart/2008/layout/HorizontalMultiLevelHierarchy"/>
    <dgm:cxn modelId="{80A8BA09-321E-42C2-9FC0-D38C24D339C8}" type="presParOf" srcId="{F26600E3-8DAE-4DAC-9206-CA64ACCBF4A2}" destId="{B090DF9D-0B51-4BC4-9E63-ADBA6D1415BE}" srcOrd="0" destOrd="0" presId="urn:microsoft.com/office/officeart/2008/layout/HorizontalMultiLevelHierarchy"/>
    <dgm:cxn modelId="{F281538A-6AF2-4CEF-A06D-D13772724FC1}" type="presParOf" srcId="{F26600E3-8DAE-4DAC-9206-CA64ACCBF4A2}" destId="{5CB4098D-1A62-4328-AE6B-2E5B946B1828}" srcOrd="1" destOrd="0" presId="urn:microsoft.com/office/officeart/2008/layout/HorizontalMultiLevelHierarchy"/>
    <dgm:cxn modelId="{A0AEF59C-2089-4C9E-875D-8CB0AC62AB7B}" type="presParOf" srcId="{5CB4098D-1A62-4328-AE6B-2E5B946B1828}" destId="{AF518092-D9E3-483C-AF7D-6669746B33EA}" srcOrd="0" destOrd="0" presId="urn:microsoft.com/office/officeart/2008/layout/HorizontalMultiLevelHierarchy"/>
    <dgm:cxn modelId="{468BE067-2D38-4AA3-A41C-41A4D005E64F}" type="presParOf" srcId="{AF518092-D9E3-483C-AF7D-6669746B33EA}" destId="{1872D85A-090F-4BF5-BADC-0C825EB53F13}" srcOrd="0" destOrd="0" presId="urn:microsoft.com/office/officeart/2008/layout/HorizontalMultiLevelHierarchy"/>
    <dgm:cxn modelId="{C3C3F78E-2017-44A6-84C1-57B095052689}" type="presParOf" srcId="{5CB4098D-1A62-4328-AE6B-2E5B946B1828}" destId="{BCFE6B42-3E5A-4C58-8CA5-2A1F7F9C587D}" srcOrd="1" destOrd="0" presId="urn:microsoft.com/office/officeart/2008/layout/HorizontalMultiLevelHierarchy"/>
    <dgm:cxn modelId="{00F08A54-D08A-49A1-8FEC-BBA78B005748}" type="presParOf" srcId="{BCFE6B42-3E5A-4C58-8CA5-2A1F7F9C587D}" destId="{9EE02773-B707-4F29-8B00-C7D4B399FBFB}" srcOrd="0" destOrd="0" presId="urn:microsoft.com/office/officeart/2008/layout/HorizontalMultiLevelHierarchy"/>
    <dgm:cxn modelId="{D9D54DF5-F0A2-49F7-AB9E-945F69758DC4}" type="presParOf" srcId="{BCFE6B42-3E5A-4C58-8CA5-2A1F7F9C587D}" destId="{1662F591-5554-4F7C-89D9-6CEBD345B879}" srcOrd="1" destOrd="0" presId="urn:microsoft.com/office/officeart/2008/layout/HorizontalMultiLevelHierarchy"/>
    <dgm:cxn modelId="{42325473-56AF-4D3C-9329-FE761D58B65D}" type="presParOf" srcId="{5CB4098D-1A62-4328-AE6B-2E5B946B1828}" destId="{A0E35C80-41E9-44BE-B83A-E5AFAE97360A}" srcOrd="2" destOrd="0" presId="urn:microsoft.com/office/officeart/2008/layout/HorizontalMultiLevelHierarchy"/>
    <dgm:cxn modelId="{CD0CD00F-7784-4AB1-BD91-8501F3660F6E}" type="presParOf" srcId="{A0E35C80-41E9-44BE-B83A-E5AFAE97360A}" destId="{AA7A824E-AD73-4803-9622-5D5A352C4F20}" srcOrd="0" destOrd="0" presId="urn:microsoft.com/office/officeart/2008/layout/HorizontalMultiLevelHierarchy"/>
    <dgm:cxn modelId="{49EF8F14-6E74-413D-BD9D-F0C4B8480297}" type="presParOf" srcId="{5CB4098D-1A62-4328-AE6B-2E5B946B1828}" destId="{50C8370D-AD86-4D96-BDF0-871E089506A9}" srcOrd="3" destOrd="0" presId="urn:microsoft.com/office/officeart/2008/layout/HorizontalMultiLevelHierarchy"/>
    <dgm:cxn modelId="{A3DFF558-89BF-4AE1-B206-4194C03F3DBE}" type="presParOf" srcId="{50C8370D-AD86-4D96-BDF0-871E089506A9}" destId="{28F7826B-6617-4B80-A790-1BECA1C5371F}" srcOrd="0" destOrd="0" presId="urn:microsoft.com/office/officeart/2008/layout/HorizontalMultiLevelHierarchy"/>
    <dgm:cxn modelId="{FC42F0BA-F4B4-4D1B-BFB6-1FB3F4EB7C55}" type="presParOf" srcId="{50C8370D-AD86-4D96-BDF0-871E089506A9}" destId="{1D614C95-3006-41A8-95F0-833DA58167DC}" srcOrd="1" destOrd="0" presId="urn:microsoft.com/office/officeart/2008/layout/HorizontalMultiLevelHierarchy"/>
    <dgm:cxn modelId="{47239101-5AA4-424B-B37F-D270A5EACE53}" type="presParOf" srcId="{5CB4098D-1A62-4328-AE6B-2E5B946B1828}" destId="{8E288A1D-7AEF-4BAD-82E0-F7D5080C5B54}" srcOrd="4" destOrd="0" presId="urn:microsoft.com/office/officeart/2008/layout/HorizontalMultiLevelHierarchy"/>
    <dgm:cxn modelId="{96D92F15-28E4-4AB7-A2F9-036879AE728E}" type="presParOf" srcId="{8E288A1D-7AEF-4BAD-82E0-F7D5080C5B54}" destId="{8F0C17CA-BBB9-42FC-B10A-C7B0349A9D23}" srcOrd="0" destOrd="0" presId="urn:microsoft.com/office/officeart/2008/layout/HorizontalMultiLevelHierarchy"/>
    <dgm:cxn modelId="{CD2FCC0F-3E13-4F9B-A564-9A243DC87B47}" type="presParOf" srcId="{5CB4098D-1A62-4328-AE6B-2E5B946B1828}" destId="{207B6E8E-FB6F-415B-8A3A-3333709E5F43}" srcOrd="5" destOrd="0" presId="urn:microsoft.com/office/officeart/2008/layout/HorizontalMultiLevelHierarchy"/>
    <dgm:cxn modelId="{795DFA4E-1854-45A4-A17C-773A6FE298FB}" type="presParOf" srcId="{207B6E8E-FB6F-415B-8A3A-3333709E5F43}" destId="{FD05CED8-4106-41BE-B465-8FC39B8DFFCC}" srcOrd="0" destOrd="0" presId="urn:microsoft.com/office/officeart/2008/layout/HorizontalMultiLevelHierarchy"/>
    <dgm:cxn modelId="{CF5C5BF5-A4A7-43AA-9F85-22D7EE7C075E}" type="presParOf" srcId="{207B6E8E-FB6F-415B-8A3A-3333709E5F43}" destId="{8676E57E-1299-4743-BE85-3F9CEF7EC2A9}" srcOrd="1" destOrd="0" presId="urn:microsoft.com/office/officeart/2008/layout/HorizontalMultiLevelHierarchy"/>
    <dgm:cxn modelId="{ABE58D4C-CA60-46C0-98E9-6B00D16283CD}" type="presParOf" srcId="{5CB4098D-1A62-4328-AE6B-2E5B946B1828}" destId="{89377649-2F55-4469-98F6-4AE888E2AD99}" srcOrd="6" destOrd="0" presId="urn:microsoft.com/office/officeart/2008/layout/HorizontalMultiLevelHierarchy"/>
    <dgm:cxn modelId="{20054E23-1848-4B86-96FB-6506DD391B6D}" type="presParOf" srcId="{89377649-2F55-4469-98F6-4AE888E2AD99}" destId="{622DCA74-2821-442A-B2F2-B485A8778607}" srcOrd="0" destOrd="0" presId="urn:microsoft.com/office/officeart/2008/layout/HorizontalMultiLevelHierarchy"/>
    <dgm:cxn modelId="{29E98F5D-61DD-4A1A-A401-DE048AE7A034}" type="presParOf" srcId="{5CB4098D-1A62-4328-AE6B-2E5B946B1828}" destId="{C52F8C6B-084A-46AB-9295-D6417BC64A08}" srcOrd="7" destOrd="0" presId="urn:microsoft.com/office/officeart/2008/layout/HorizontalMultiLevelHierarchy"/>
    <dgm:cxn modelId="{65589FF4-5028-4A77-8463-FA437FFDDDB2}" type="presParOf" srcId="{C52F8C6B-084A-46AB-9295-D6417BC64A08}" destId="{AD6EC69B-E415-4C92-9753-433D8B755EF8}" srcOrd="0" destOrd="0" presId="urn:microsoft.com/office/officeart/2008/layout/HorizontalMultiLevelHierarchy"/>
    <dgm:cxn modelId="{94F4807E-234C-41B6-96D9-CA402757D6C0}" type="presParOf" srcId="{C52F8C6B-084A-46AB-9295-D6417BC64A08}" destId="{24ADE416-42DC-45D8-A16A-9BEB836ABDD0}" srcOrd="1" destOrd="0" presId="urn:microsoft.com/office/officeart/2008/layout/HorizontalMultiLevelHierarchy"/>
    <dgm:cxn modelId="{94233D2A-AFFC-4DE8-91F6-DA0A1AB99F8A}" type="presParOf" srcId="{5CB4098D-1A62-4328-AE6B-2E5B946B1828}" destId="{EB0D54AC-3190-4458-95FD-B315D7B6CAB0}" srcOrd="8" destOrd="0" presId="urn:microsoft.com/office/officeart/2008/layout/HorizontalMultiLevelHierarchy"/>
    <dgm:cxn modelId="{1CDA0CCD-A99F-4E65-9B82-98B9EB5AD019}" type="presParOf" srcId="{EB0D54AC-3190-4458-95FD-B315D7B6CAB0}" destId="{B6DB7FF7-1284-4F4F-9F11-73D113467C36}" srcOrd="0" destOrd="0" presId="urn:microsoft.com/office/officeart/2008/layout/HorizontalMultiLevelHierarchy"/>
    <dgm:cxn modelId="{07952F28-5AA9-49CE-9C9C-69286D2BEAB1}" type="presParOf" srcId="{5CB4098D-1A62-4328-AE6B-2E5B946B1828}" destId="{0380A34F-FBAE-4B84-9435-D2C874D59974}" srcOrd="9" destOrd="0" presId="urn:microsoft.com/office/officeart/2008/layout/HorizontalMultiLevelHierarchy"/>
    <dgm:cxn modelId="{1EB4815D-7D92-4DBB-8833-67EF5E4923D9}" type="presParOf" srcId="{0380A34F-FBAE-4B84-9435-D2C874D59974}" destId="{A45DD0CD-39BE-416D-880C-735F875F9471}" srcOrd="0" destOrd="0" presId="urn:microsoft.com/office/officeart/2008/layout/HorizontalMultiLevelHierarchy"/>
    <dgm:cxn modelId="{613BD2E6-A8E1-461E-9A50-76F2DEBA4F70}" type="presParOf" srcId="{0380A34F-FBAE-4B84-9435-D2C874D59974}" destId="{BEB893F5-31ED-4D56-888C-94DA2815D2B3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D54AC-3190-4458-95FD-B315D7B6CAB0}">
      <dsp:nvSpPr>
        <dsp:cNvPr id="0" name=""/>
        <dsp:cNvSpPr/>
      </dsp:nvSpPr>
      <dsp:spPr>
        <a:xfrm>
          <a:off x="3007750" y="2262981"/>
          <a:ext cx="494703" cy="1885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7351" y="0"/>
              </a:lnTo>
              <a:lnTo>
                <a:pt x="247351" y="1885302"/>
              </a:lnTo>
              <a:lnTo>
                <a:pt x="494703" y="188530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700" kern="1200"/>
        </a:p>
      </dsp:txBody>
      <dsp:txXfrm>
        <a:off x="3206373" y="3156904"/>
        <a:ext cx="97456" cy="97456"/>
      </dsp:txXfrm>
    </dsp:sp>
    <dsp:sp modelId="{89377649-2F55-4469-98F6-4AE888E2AD99}">
      <dsp:nvSpPr>
        <dsp:cNvPr id="0" name=""/>
        <dsp:cNvSpPr/>
      </dsp:nvSpPr>
      <dsp:spPr>
        <a:xfrm>
          <a:off x="3007750" y="2262981"/>
          <a:ext cx="494703" cy="9426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7351" y="0"/>
              </a:lnTo>
              <a:lnTo>
                <a:pt x="247351" y="942651"/>
              </a:lnTo>
              <a:lnTo>
                <a:pt x="494703" y="94265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3228487" y="2707692"/>
        <a:ext cx="53228" cy="53228"/>
      </dsp:txXfrm>
    </dsp:sp>
    <dsp:sp modelId="{8E288A1D-7AEF-4BAD-82E0-F7D5080C5B54}">
      <dsp:nvSpPr>
        <dsp:cNvPr id="0" name=""/>
        <dsp:cNvSpPr/>
      </dsp:nvSpPr>
      <dsp:spPr>
        <a:xfrm>
          <a:off x="3007750" y="2217261"/>
          <a:ext cx="4947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94703" y="4572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3242734" y="2250613"/>
        <a:ext cx="24735" cy="24735"/>
      </dsp:txXfrm>
    </dsp:sp>
    <dsp:sp modelId="{A0E35C80-41E9-44BE-B83A-E5AFAE97360A}">
      <dsp:nvSpPr>
        <dsp:cNvPr id="0" name=""/>
        <dsp:cNvSpPr/>
      </dsp:nvSpPr>
      <dsp:spPr>
        <a:xfrm>
          <a:off x="3007750" y="1320330"/>
          <a:ext cx="494703" cy="942651"/>
        </a:xfrm>
        <a:custGeom>
          <a:avLst/>
          <a:gdLst/>
          <a:ahLst/>
          <a:cxnLst/>
          <a:rect l="0" t="0" r="0" b="0"/>
          <a:pathLst>
            <a:path>
              <a:moveTo>
                <a:pt x="0" y="942651"/>
              </a:moveTo>
              <a:lnTo>
                <a:pt x="247351" y="942651"/>
              </a:lnTo>
              <a:lnTo>
                <a:pt x="247351" y="0"/>
              </a:lnTo>
              <a:lnTo>
                <a:pt x="49470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500" kern="1200"/>
        </a:p>
      </dsp:txBody>
      <dsp:txXfrm>
        <a:off x="3228487" y="1765041"/>
        <a:ext cx="53228" cy="53228"/>
      </dsp:txXfrm>
    </dsp:sp>
    <dsp:sp modelId="{AF518092-D9E3-483C-AF7D-6669746B33EA}">
      <dsp:nvSpPr>
        <dsp:cNvPr id="0" name=""/>
        <dsp:cNvSpPr/>
      </dsp:nvSpPr>
      <dsp:spPr>
        <a:xfrm>
          <a:off x="3007750" y="377679"/>
          <a:ext cx="494703" cy="1885302"/>
        </a:xfrm>
        <a:custGeom>
          <a:avLst/>
          <a:gdLst/>
          <a:ahLst/>
          <a:cxnLst/>
          <a:rect l="0" t="0" r="0" b="0"/>
          <a:pathLst>
            <a:path>
              <a:moveTo>
                <a:pt x="0" y="1885302"/>
              </a:moveTo>
              <a:lnTo>
                <a:pt x="247351" y="1885302"/>
              </a:lnTo>
              <a:lnTo>
                <a:pt x="247351" y="0"/>
              </a:lnTo>
              <a:lnTo>
                <a:pt x="494703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700" kern="1200"/>
        </a:p>
      </dsp:txBody>
      <dsp:txXfrm>
        <a:off x="3206373" y="1271602"/>
        <a:ext cx="97456" cy="97456"/>
      </dsp:txXfrm>
    </dsp:sp>
    <dsp:sp modelId="{B090DF9D-0B51-4BC4-9E63-ADBA6D1415BE}">
      <dsp:nvSpPr>
        <dsp:cNvPr id="0" name=""/>
        <dsp:cNvSpPr/>
      </dsp:nvSpPr>
      <dsp:spPr>
        <a:xfrm rot="16200000">
          <a:off x="646161" y="1885921"/>
          <a:ext cx="3969057" cy="754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2311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5200" kern="1200" dirty="0" smtClean="0"/>
            <a:t>مبانی</a:t>
          </a:r>
          <a:endParaRPr lang="fa-IR" sz="5200" kern="1200" dirty="0"/>
        </a:p>
      </dsp:txBody>
      <dsp:txXfrm>
        <a:off x="646161" y="1885921"/>
        <a:ext cx="3969057" cy="754120"/>
      </dsp:txXfrm>
    </dsp:sp>
    <dsp:sp modelId="{9EE02773-B707-4F29-8B00-C7D4B399FBFB}">
      <dsp:nvSpPr>
        <dsp:cNvPr id="0" name=""/>
        <dsp:cNvSpPr/>
      </dsp:nvSpPr>
      <dsp:spPr>
        <a:xfrm>
          <a:off x="3502453" y="618"/>
          <a:ext cx="2473516" cy="754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kern="1200" dirty="0" smtClean="0"/>
            <a:t>هستی شناختی</a:t>
          </a:r>
          <a:endParaRPr lang="fa-IR" sz="3800" kern="1200" dirty="0"/>
        </a:p>
      </dsp:txBody>
      <dsp:txXfrm>
        <a:off x="3502453" y="618"/>
        <a:ext cx="2473516" cy="754120"/>
      </dsp:txXfrm>
    </dsp:sp>
    <dsp:sp modelId="{28F7826B-6617-4B80-A790-1BECA1C5371F}">
      <dsp:nvSpPr>
        <dsp:cNvPr id="0" name=""/>
        <dsp:cNvSpPr/>
      </dsp:nvSpPr>
      <dsp:spPr>
        <a:xfrm>
          <a:off x="3502453" y="943269"/>
          <a:ext cx="2473516" cy="754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kern="1200" dirty="0" smtClean="0"/>
            <a:t>انسان شناختی</a:t>
          </a:r>
          <a:endParaRPr lang="fa-IR" sz="3800" kern="1200" dirty="0"/>
        </a:p>
      </dsp:txBody>
      <dsp:txXfrm>
        <a:off x="3502453" y="943269"/>
        <a:ext cx="2473516" cy="754120"/>
      </dsp:txXfrm>
    </dsp:sp>
    <dsp:sp modelId="{FD05CED8-4106-41BE-B465-8FC39B8DFFCC}">
      <dsp:nvSpPr>
        <dsp:cNvPr id="0" name=""/>
        <dsp:cNvSpPr/>
      </dsp:nvSpPr>
      <dsp:spPr>
        <a:xfrm>
          <a:off x="3502453" y="1885921"/>
          <a:ext cx="2473516" cy="754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kern="1200" dirty="0" smtClean="0"/>
            <a:t>معرفت شناختی</a:t>
          </a:r>
        </a:p>
      </dsp:txBody>
      <dsp:txXfrm>
        <a:off x="3502453" y="1885921"/>
        <a:ext cx="2473516" cy="754120"/>
      </dsp:txXfrm>
    </dsp:sp>
    <dsp:sp modelId="{AD6EC69B-E415-4C92-9753-433D8B755EF8}">
      <dsp:nvSpPr>
        <dsp:cNvPr id="0" name=""/>
        <dsp:cNvSpPr/>
      </dsp:nvSpPr>
      <dsp:spPr>
        <a:xfrm>
          <a:off x="3502453" y="2828572"/>
          <a:ext cx="2473516" cy="754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kern="1200" dirty="0" smtClean="0"/>
            <a:t>ارزش شناختی</a:t>
          </a:r>
        </a:p>
      </dsp:txBody>
      <dsp:txXfrm>
        <a:off x="3502453" y="2828572"/>
        <a:ext cx="2473516" cy="754120"/>
      </dsp:txXfrm>
    </dsp:sp>
    <dsp:sp modelId="{A45DD0CD-39BE-416D-880C-735F875F9471}">
      <dsp:nvSpPr>
        <dsp:cNvPr id="0" name=""/>
        <dsp:cNvSpPr/>
      </dsp:nvSpPr>
      <dsp:spPr>
        <a:xfrm>
          <a:off x="3502453" y="3771223"/>
          <a:ext cx="2473516" cy="7541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kern="1200" dirty="0" smtClean="0"/>
            <a:t>دین شناختی</a:t>
          </a:r>
          <a:endParaRPr lang="fa-IR" sz="3800" kern="1200" dirty="0"/>
        </a:p>
      </dsp:txBody>
      <dsp:txXfrm>
        <a:off x="3502453" y="3771223"/>
        <a:ext cx="2473516" cy="754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5123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31856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500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6172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4796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63574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95067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88893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43492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073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6210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34DD1-6F68-4430-BFDF-A8DCF4441F74}" type="datetimeFigureOut">
              <a:rPr lang="fa-IR" smtClean="0"/>
              <a:t>1441/08/21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9AB1BC-4732-4D08-B30E-6B553C3CDDB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63957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png"/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1.pn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79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2.png"/><Relationship Id="rId2" Type="http://schemas.openxmlformats.org/officeDocument/2006/relationships/image" Target="../media/image181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7.png"/><Relationship Id="rId4" Type="http://schemas.openxmlformats.org/officeDocument/2006/relationships/image" Target="../media/image18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9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8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png"/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207.png"/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png"/><Relationship Id="rId2" Type="http://schemas.openxmlformats.org/officeDocument/2006/relationships/image" Target="../media/image212.png"/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5.png"/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6.png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3.png"/><Relationship Id="rId4" Type="http://schemas.openxmlformats.org/officeDocument/2006/relationships/image" Target="../media/image222.png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4.png"/><Relationship Id="rId1" Type="http://schemas.openxmlformats.org/officeDocument/2006/relationships/slideLayout" Target="../slideLayouts/slideLayout2.xml"/></Relationships>
</file>

<file path=ppt/slides/_rels/slide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6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image" Target="../media/image227.png"/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9.png"/><Relationship Id="rId1" Type="http://schemas.openxmlformats.org/officeDocument/2006/relationships/slideLayout" Target="../slideLayouts/slideLayout2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2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2.png"/><Relationship Id="rId1" Type="http://schemas.openxmlformats.org/officeDocument/2006/relationships/slideLayout" Target="../slideLayouts/slideLayout2.xml"/></Relationships>
</file>

<file path=ppt/slides/_rels/slide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2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5.png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2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9.png"/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image" Target="../media/image240.png"/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4.png"/><Relationship Id="rId2" Type="http://schemas.openxmlformats.org/officeDocument/2006/relationships/image" Target="../media/image243.pn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2.xml"/></Relationships>
</file>

<file path=ppt/slides/_rels/slide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2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5"/>
            <a:ext cx="8229600" cy="5528499"/>
          </a:xfrm>
        </p:spPr>
        <p:txBody>
          <a:bodyPr/>
          <a:lstStyle/>
          <a:p>
            <a:r>
              <a:rPr lang="fa-IR" dirty="0" smtClean="0"/>
              <a:t>فلسفه تربیت در جمهوری اسلامی ایران</a:t>
            </a:r>
            <a:br>
              <a:rPr lang="fa-IR" dirty="0" smtClean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/>
              <a:t/>
            </a:r>
            <a:br>
              <a:rPr lang="fa-IR" dirty="0"/>
            </a:br>
            <a:r>
              <a:rPr lang="fa-IR" dirty="0" smtClean="0"/>
              <a:t/>
            </a:r>
            <a:br>
              <a:rPr lang="fa-IR" dirty="0" smtClean="0"/>
            </a:br>
            <a:r>
              <a:rPr lang="fa-IR" dirty="0" smtClean="0"/>
              <a:t>                                </a:t>
            </a:r>
            <a:r>
              <a:rPr lang="fa-IR" dirty="0" smtClean="0"/>
              <a:t>رسول برجیسیان</a:t>
            </a:r>
            <a:br>
              <a:rPr lang="fa-IR" dirty="0" smtClean="0"/>
            </a:br>
            <a:r>
              <a:rPr lang="fa-IR" dirty="0" smtClean="0"/>
              <a:t>                              نیمسال دوم 99-98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23129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568951" cy="2292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76872"/>
            <a:ext cx="856895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154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32"/>
            <a:ext cx="8640960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496943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49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59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92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799288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859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332656"/>
            <a:ext cx="8712968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404664"/>
            <a:ext cx="8496944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943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493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5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61048"/>
            <a:ext cx="8496943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474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512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4797152"/>
            <a:ext cx="8712968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331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568952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3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519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864096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5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01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08911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577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992888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125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2- تبیین چیستی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08912" cy="44644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54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2-2- تعریف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177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9" y="1717973"/>
            <a:ext cx="756084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776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9" y="3645024"/>
            <a:ext cx="7812869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98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3- تبیین چرایی تربیت</a:t>
            </a:r>
            <a:endParaRPr lang="fa-IR" dirty="0"/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496943" cy="211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962275"/>
            <a:ext cx="8352927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10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2-3. جایگاه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80728"/>
            <a:ext cx="8964488" cy="58772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8568952" cy="549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30499"/>
            <a:ext cx="8856984" cy="5210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40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18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136904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478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600200"/>
            <a:ext cx="8964488" cy="52578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20880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8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84796"/>
            <a:ext cx="8568952" cy="26362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98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856895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16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04664"/>
            <a:ext cx="8784976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28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6672"/>
            <a:ext cx="8712968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2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2-3-3.نتیجه‌ی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08720"/>
            <a:ext cx="8856984" cy="576064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39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8497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8784975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00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fa-IR" dirty="0" smtClean="0"/>
              <a:t>3-3-3.هدف کلی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784976" cy="532859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77" y="993900"/>
            <a:ext cx="8712968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95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5" y="2578074"/>
            <a:ext cx="8640959" cy="2147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595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86" y="4725144"/>
            <a:ext cx="8640959" cy="1944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67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0891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32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fa-IR" dirty="0" smtClean="0"/>
              <a:t>3-4. اهداف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32859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9"/>
            <a:ext cx="8064896" cy="790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31146"/>
            <a:ext cx="8640960" cy="4322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016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35292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80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007" y="5229200"/>
            <a:ext cx="6176118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679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856984" cy="54006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9"/>
            <a:ext cx="7488832" cy="79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493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784976" cy="53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78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60648"/>
            <a:ext cx="8784976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404664"/>
            <a:ext cx="856895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40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2775"/>
          </a:xfrm>
        </p:spPr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4006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0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416823" cy="826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0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087414"/>
            <a:ext cx="8568952" cy="5581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3658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18457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1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36904" cy="89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1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12776"/>
            <a:ext cx="878497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335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908720"/>
            <a:ext cx="8856984" cy="59492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2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2"/>
            <a:ext cx="734481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2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158" y="1052736"/>
            <a:ext cx="8784976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8559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fa-IR" dirty="0" smtClean="0"/>
              <a:t>اهداف ساحت تربیت علمی و فناوری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52736"/>
            <a:ext cx="9036496" cy="561662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3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8964488" cy="4248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40" y="5373216"/>
            <a:ext cx="8640959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289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4.تبیین چگونگی تربیت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40768"/>
            <a:ext cx="8856984" cy="525658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35292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396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8640"/>
            <a:ext cx="9036496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5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40960" cy="313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12234"/>
            <a:ext cx="8171656" cy="62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8" y="4105126"/>
            <a:ext cx="8534672" cy="120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08" y="5310386"/>
            <a:ext cx="8534672" cy="854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549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805264"/>
            <a:ext cx="8568953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166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68250"/>
            <a:ext cx="8229600" cy="610111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92696"/>
            <a:ext cx="820891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90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60648"/>
            <a:ext cx="8928992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94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8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38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8856984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446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589240"/>
            <a:ext cx="806489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6963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60648"/>
            <a:ext cx="9036496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73" y="3573016"/>
            <a:ext cx="8640960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572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a-IR" dirty="0" smtClean="0"/>
              <a:t>تربیت با توجه به نحوه‌ی حضور متربیان در آن،به دو نوع زیر قابل تقسیم است: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42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28800"/>
            <a:ext cx="820891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89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568952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200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84976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395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36170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5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23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0928"/>
            <a:ext cx="8496943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571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3468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60648"/>
            <a:ext cx="7128791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47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6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6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229200"/>
            <a:ext cx="8640959" cy="1397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19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89248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7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32656"/>
            <a:ext cx="835292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546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363272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92887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22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8640"/>
            <a:ext cx="8892480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9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7920880" cy="151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95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16832"/>
            <a:ext cx="835292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42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0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640960" cy="151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0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30338"/>
            <a:ext cx="8640960" cy="5039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29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0"/>
            <a:ext cx="8856984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1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8424936" cy="2183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1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183930"/>
            <a:ext cx="5400600" cy="4341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003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2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8497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17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669013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3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0"/>
            <a:ext cx="8640960" cy="1741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741192"/>
            <a:ext cx="8352928" cy="4712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7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0"/>
            <a:ext cx="8922196" cy="68580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4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60" cy="1612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19361"/>
            <a:ext cx="8568952" cy="438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6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48136"/>
            <a:ext cx="8640960" cy="4521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4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5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8497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56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864096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1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0486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926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332656"/>
            <a:ext cx="8856984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6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84975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269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"/>
            <a:ext cx="9036496" cy="68580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7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0"/>
            <a:ext cx="8568952" cy="154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6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561778"/>
            <a:ext cx="9036496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7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2866703"/>
            <a:ext cx="9036494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77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6" y="4190678"/>
            <a:ext cx="9036494" cy="2550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95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8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35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60648"/>
            <a:ext cx="8784976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9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64096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97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573016"/>
            <a:ext cx="864096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75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66936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07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496943" cy="4897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57192"/>
            <a:ext cx="8640959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10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1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799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96944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2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57192"/>
            <a:ext cx="849694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233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3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924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32"/>
            <a:ext cx="8712968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4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8640960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96952"/>
            <a:ext cx="8640960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48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129386"/>
            <a:ext cx="8568952" cy="146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738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66936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5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9694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836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0486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13690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38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8580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6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"/>
            <a:ext cx="8712969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69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5373217"/>
            <a:ext cx="8712968" cy="1227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03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568952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7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7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036496" cy="685800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8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78497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89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8784976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0598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9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35292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28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12968" cy="6481911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71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280920" cy="2652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1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85170"/>
            <a:ext cx="8640960" cy="3685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83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72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8928992" cy="3313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20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428826"/>
            <a:ext cx="8928992" cy="3240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73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8712968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0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2" y="3861048"/>
            <a:ext cx="8712968" cy="2801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105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74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60648"/>
            <a:ext cx="7992888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796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640960" cy="1565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26567"/>
            <a:ext cx="8640960" cy="4770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387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6632"/>
            <a:ext cx="878497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573016"/>
            <a:ext cx="878497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392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8"/>
            <a:ext cx="878497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5373216"/>
            <a:ext cx="8640961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736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مبانی اساسی تربیت</a:t>
            </a:r>
            <a:endParaRPr lang="fa-I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91290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5991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208911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9930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712968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3861048"/>
            <a:ext cx="8568952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011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92088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38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928992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49280"/>
            <a:ext cx="8568952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51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9036496" cy="666936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84976" cy="23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64904"/>
            <a:ext cx="878497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45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0"/>
            <a:ext cx="8928992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712967" cy="5540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5729287"/>
            <a:ext cx="8712968" cy="1012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411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5" cy="604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492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77686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7560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0"/>
            <a:ext cx="8784976" cy="666936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301208"/>
            <a:ext cx="8704015" cy="1288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94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08912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862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مبانی هستی شناختی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842493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362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136904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926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13690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987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60648"/>
            <a:ext cx="770485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65104"/>
            <a:ext cx="7560840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489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99288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324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83264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920879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857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404664"/>
            <a:ext cx="8291264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80920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930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20891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465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20891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586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3-1.مهم ترین مبانی معرفت شناختی: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4463"/>
            <a:ext cx="8229600" cy="5110881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28764"/>
            <a:ext cx="7992888" cy="492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04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0" y="93241"/>
            <a:ext cx="8712968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0" y="1112416"/>
            <a:ext cx="8838729" cy="5633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37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fa-IR" dirty="0"/>
              <a:t>مهم ترین مبانی هستی شناختی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3417"/>
            <a:ext cx="8712967" cy="554461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24744"/>
            <a:ext cx="8496944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14" y="5517232"/>
            <a:ext cx="8496944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127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848871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763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66991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620688"/>
            <a:ext cx="7961509" cy="548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077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8625"/>
            <a:ext cx="7992887" cy="5952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966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632848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35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5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6" cy="3535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40496"/>
            <a:ext cx="8064896" cy="21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9607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92088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2018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820891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347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064895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6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0"/>
            <a:ext cx="7992888" cy="6453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8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792088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39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7920880" cy="480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517232"/>
            <a:ext cx="806489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831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13690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7545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83264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402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4-1. مهم ترین مبانی ارزش شناختی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63102"/>
            <a:ext cx="7704856" cy="903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66988"/>
            <a:ext cx="7992888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291013"/>
            <a:ext cx="7992888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960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7666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920880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498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06489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16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784887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13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496944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80920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989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848871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305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920879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1916832"/>
            <a:ext cx="7776864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068960"/>
            <a:ext cx="777686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665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784887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24944"/>
            <a:ext cx="784887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44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8136904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98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208912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036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20880" cy="2023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500312"/>
            <a:ext cx="7632848" cy="3304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127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06489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365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7920880" cy="3102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35128"/>
            <a:ext cx="7920880" cy="2802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806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7704856" cy="59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331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7848872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9781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064895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728837"/>
            <a:ext cx="7776864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3097187"/>
            <a:ext cx="7920878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072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260648"/>
            <a:ext cx="7848872" cy="1464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57388"/>
            <a:ext cx="8136904" cy="4423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578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799288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85184"/>
            <a:ext cx="7992887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066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8064896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7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8964488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2356"/>
            <a:ext cx="8717482" cy="1907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09638"/>
            <a:ext cx="8640960" cy="463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984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8136903" cy="6120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43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332656"/>
            <a:ext cx="7992888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60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0648"/>
            <a:ext cx="8064896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7112"/>
            <a:ext cx="8064896" cy="2054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83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7992888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79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848872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717032"/>
            <a:ext cx="770485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721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7768"/>
          </a:xfrm>
        </p:spPr>
        <p:txBody>
          <a:bodyPr/>
          <a:lstStyle/>
          <a:p>
            <a:r>
              <a:rPr lang="fa-IR" dirty="0" smtClean="0"/>
              <a:t>5-1. مهم ترین مبانی دین شناختی</a:t>
            </a: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8772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08720"/>
            <a:ext cx="8280919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5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7992887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7992887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3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12068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84887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47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80920" cy="6741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73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04867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76672"/>
            <a:ext cx="7920879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23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885698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22612"/>
            <a:ext cx="8712968" cy="4130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770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6632"/>
            <a:ext cx="8568952" cy="6669931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496943" cy="217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63763"/>
            <a:ext cx="8352927" cy="423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8619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712968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496944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81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6632"/>
            <a:ext cx="903649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500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8928992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926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8600"/>
            <a:ext cx="7776864" cy="20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8064896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545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25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332656"/>
            <a:ext cx="8784976" cy="6336704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496944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4944"/>
            <a:ext cx="849694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462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64096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292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12967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468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332656"/>
            <a:ext cx="8568952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80919" cy="5760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559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62473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8424936" cy="1513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24087"/>
            <a:ext cx="8568953" cy="4845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71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90465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76672"/>
            <a:ext cx="8064896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365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332656"/>
            <a:ext cx="8640960" cy="619268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6895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75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93" y="260648"/>
            <a:ext cx="8712968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782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60648"/>
            <a:ext cx="849694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830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8352929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4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4000" cy="6669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84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260648"/>
            <a:ext cx="8640960" cy="6264696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2256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03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36912"/>
            <a:ext cx="8424936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3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260648"/>
            <a:ext cx="8856984" cy="6408712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885698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724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59" cy="238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23765"/>
            <a:ext cx="8640958" cy="20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66828"/>
            <a:ext cx="8640959" cy="1930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74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6552728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40959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88640"/>
            <a:ext cx="8640960" cy="6480720"/>
          </a:xfrm>
        </p:spPr>
        <p:txBody>
          <a:bodyPr/>
          <a:lstStyle/>
          <a:p>
            <a:endParaRPr lang="fa-IR" dirty="0"/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32656"/>
            <a:ext cx="8424935" cy="2690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3023270"/>
            <a:ext cx="8424936" cy="3219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399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889</TotalTime>
  <Words>97</Words>
  <Application>Microsoft Office PowerPoint</Application>
  <PresentationFormat>On-screen Show (4:3)</PresentationFormat>
  <Paragraphs>23</Paragraphs>
  <Slides>167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167</vt:i4>
      </vt:variant>
    </vt:vector>
  </HeadingPairs>
  <TitlesOfParts>
    <vt:vector size="168" baseType="lpstr">
      <vt:lpstr>Office Theme</vt:lpstr>
      <vt:lpstr>فلسفه تربیت در جمهوری اسلامی ایران                                    رسول برجیسیان                               نیمسال دوم 99-98</vt:lpstr>
      <vt:lpstr>مبانی اساسی تربیت</vt:lpstr>
      <vt:lpstr>مبانی هستی شناختی</vt:lpstr>
      <vt:lpstr>مهم ترین مبانی هستی شناختی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3-1.مهم ترین مبانی معرفت شناختی: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4-1. مهم ترین مبانی ارزش شناختی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5-1. مهم ترین مبانی دین شناختی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2- تبیین چیستی تربیت</vt:lpstr>
      <vt:lpstr>2-2- تعریف تربیت</vt:lpstr>
      <vt:lpstr>3- تبیین چرایی تربیت</vt:lpstr>
      <vt:lpstr>2-3. جایگاه تربیت</vt:lpstr>
      <vt:lpstr>PowerPoint Presentation</vt:lpstr>
      <vt:lpstr>PowerPoint Presentation</vt:lpstr>
      <vt:lpstr>PowerPoint Presentation</vt:lpstr>
      <vt:lpstr>2-3-3.نتیجه‌ی تربیت</vt:lpstr>
      <vt:lpstr>3-3-3.هدف کلی تربیت</vt:lpstr>
      <vt:lpstr>3-4. اهداف تربیت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اهداف ساحت تربیت علمی و فناوری</vt:lpstr>
      <vt:lpstr>4.تبیین چگونگی تربیت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تربیت با توجه به نحوه‌ی حضور متربیان در آن،به دو نوع زیر قابل تقسیم است: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104</cp:revision>
  <dcterms:created xsi:type="dcterms:W3CDTF">2020-04-12T18:56:36Z</dcterms:created>
  <dcterms:modified xsi:type="dcterms:W3CDTF">2020-04-14T02:01:58Z</dcterms:modified>
</cp:coreProperties>
</file>