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4"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60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CA2D0F-52B3-4A8B-89D3-9B2F0DDB671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fa-IR"/>
        </a:p>
      </dgm:t>
    </dgm:pt>
    <dgm:pt modelId="{C01E898C-3A4B-469E-B2B8-2CCA906F116D}">
      <dgm:prSet phldrT="[Text]"/>
      <dgm:spPr/>
      <dgm:t>
        <a:bodyPr/>
        <a:lstStyle/>
        <a:p>
          <a:pPr rtl="1"/>
          <a:r>
            <a:rPr lang="fa-IR" dirty="0" smtClean="0"/>
            <a:t>مبانی هستی شناختی تربیت از منظر قرآن کریم</a:t>
          </a:r>
          <a:endParaRPr lang="fa-IR" dirty="0"/>
        </a:p>
      </dgm:t>
    </dgm:pt>
    <dgm:pt modelId="{E4B48F6E-76EB-4295-AC5F-B2279C9D99E4}" type="parTrans" cxnId="{D4E920A1-83ED-4B98-97E1-C179FB2CB085}">
      <dgm:prSet/>
      <dgm:spPr/>
      <dgm:t>
        <a:bodyPr/>
        <a:lstStyle/>
        <a:p>
          <a:pPr rtl="1"/>
          <a:endParaRPr lang="fa-IR"/>
        </a:p>
      </dgm:t>
    </dgm:pt>
    <dgm:pt modelId="{72CADCD7-4940-4DC7-A0C7-6172C1B11BB7}" type="sibTrans" cxnId="{D4E920A1-83ED-4B98-97E1-C179FB2CB085}">
      <dgm:prSet/>
      <dgm:spPr/>
      <dgm:t>
        <a:bodyPr/>
        <a:lstStyle/>
        <a:p>
          <a:pPr rtl="1"/>
          <a:endParaRPr lang="fa-IR"/>
        </a:p>
      </dgm:t>
    </dgm:pt>
    <dgm:pt modelId="{9A716094-ADC8-4A08-9383-3CCD68D08C52}">
      <dgm:prSet phldrT="[Text]"/>
      <dgm:spPr/>
      <dgm:t>
        <a:bodyPr/>
        <a:lstStyle/>
        <a:p>
          <a:pPr rtl="1"/>
          <a:r>
            <a:rPr lang="fa-IR" dirty="0" smtClean="0"/>
            <a:t>وابستگی و نیاز(از اوئی)</a:t>
          </a:r>
          <a:endParaRPr lang="fa-IR" dirty="0"/>
        </a:p>
      </dgm:t>
    </dgm:pt>
    <dgm:pt modelId="{DC6058CD-8043-435F-A62D-2FABAD9DB545}" type="parTrans" cxnId="{13781EFF-DB94-49F8-837D-10D713FA16D5}">
      <dgm:prSet/>
      <dgm:spPr/>
      <dgm:t>
        <a:bodyPr/>
        <a:lstStyle/>
        <a:p>
          <a:pPr rtl="1"/>
          <a:endParaRPr lang="fa-IR"/>
        </a:p>
      </dgm:t>
    </dgm:pt>
    <dgm:pt modelId="{BA470CF6-DAE0-4936-8C82-43A667650C68}" type="sibTrans" cxnId="{13781EFF-DB94-49F8-837D-10D713FA16D5}">
      <dgm:prSet/>
      <dgm:spPr/>
      <dgm:t>
        <a:bodyPr/>
        <a:lstStyle/>
        <a:p>
          <a:pPr rtl="1"/>
          <a:endParaRPr lang="fa-IR"/>
        </a:p>
      </dgm:t>
    </dgm:pt>
    <dgm:pt modelId="{49DA2E37-E6BF-45E2-9E34-83084ECB5790}">
      <dgm:prSet phldrT="[Text]"/>
      <dgm:spPr/>
      <dgm:t>
        <a:bodyPr/>
        <a:lstStyle/>
        <a:p>
          <a:pPr rtl="1"/>
          <a:r>
            <a:rPr lang="fa-IR" dirty="0" smtClean="0"/>
            <a:t>پایان پذیری جهان طبیعت</a:t>
          </a:r>
          <a:endParaRPr lang="fa-IR" dirty="0"/>
        </a:p>
      </dgm:t>
    </dgm:pt>
    <dgm:pt modelId="{3A66DC6D-F248-408A-ADFE-9B44CFCFBFE7}" type="parTrans" cxnId="{0984CC00-6BA3-414F-BD26-57751D3F918D}">
      <dgm:prSet/>
      <dgm:spPr/>
      <dgm:t>
        <a:bodyPr/>
        <a:lstStyle/>
        <a:p>
          <a:pPr rtl="1"/>
          <a:endParaRPr lang="fa-IR"/>
        </a:p>
      </dgm:t>
    </dgm:pt>
    <dgm:pt modelId="{F2977D37-19A0-4310-A359-C33302141C6D}" type="sibTrans" cxnId="{0984CC00-6BA3-414F-BD26-57751D3F918D}">
      <dgm:prSet/>
      <dgm:spPr/>
      <dgm:t>
        <a:bodyPr/>
        <a:lstStyle/>
        <a:p>
          <a:pPr rtl="1"/>
          <a:endParaRPr lang="fa-IR"/>
        </a:p>
      </dgm:t>
    </dgm:pt>
    <dgm:pt modelId="{54FC647C-8DEB-4582-95E6-D78E42E39F67}">
      <dgm:prSet phldrT="[Text]"/>
      <dgm:spPr/>
      <dgm:t>
        <a:bodyPr/>
        <a:lstStyle/>
        <a:p>
          <a:pPr rtl="1"/>
          <a:r>
            <a:rPr lang="fa-IR" dirty="0" smtClean="0"/>
            <a:t>نظام اخروی(به سوی اوئی)</a:t>
          </a:r>
          <a:endParaRPr lang="fa-IR" dirty="0"/>
        </a:p>
      </dgm:t>
    </dgm:pt>
    <dgm:pt modelId="{727B43AA-05D5-4A4F-BA1B-F745D225C39A}" type="parTrans" cxnId="{F5D8EE21-31F7-4809-86AA-42C486AEDFDB}">
      <dgm:prSet/>
      <dgm:spPr/>
      <dgm:t>
        <a:bodyPr/>
        <a:lstStyle/>
        <a:p>
          <a:pPr rtl="1"/>
          <a:endParaRPr lang="fa-IR"/>
        </a:p>
      </dgm:t>
    </dgm:pt>
    <dgm:pt modelId="{90B3A4FE-F13F-4D6F-8701-A01063E80B07}" type="sibTrans" cxnId="{F5D8EE21-31F7-4809-86AA-42C486AEDFDB}">
      <dgm:prSet/>
      <dgm:spPr/>
      <dgm:t>
        <a:bodyPr/>
        <a:lstStyle/>
        <a:p>
          <a:pPr rtl="1"/>
          <a:endParaRPr lang="fa-IR"/>
        </a:p>
      </dgm:t>
    </dgm:pt>
    <dgm:pt modelId="{95C7A996-C14D-494D-98AA-2149B0552254}">
      <dgm:prSet phldrT="[Text]"/>
      <dgm:spPr/>
      <dgm:t>
        <a:bodyPr/>
        <a:lstStyle/>
        <a:p>
          <a:pPr rtl="1"/>
          <a:r>
            <a:rPr lang="fa-IR" dirty="0" smtClean="0"/>
            <a:t>هدایت یافتگی</a:t>
          </a:r>
          <a:endParaRPr lang="fa-IR" dirty="0"/>
        </a:p>
      </dgm:t>
    </dgm:pt>
    <dgm:pt modelId="{4D41D446-3118-4CA8-9FD9-2E2D7BC9CC0B}" type="parTrans" cxnId="{B98C292B-EA87-413D-949F-C3DD5AED7693}">
      <dgm:prSet/>
      <dgm:spPr/>
      <dgm:t>
        <a:bodyPr/>
        <a:lstStyle/>
        <a:p>
          <a:pPr rtl="1"/>
          <a:endParaRPr lang="fa-IR"/>
        </a:p>
      </dgm:t>
    </dgm:pt>
    <dgm:pt modelId="{5A8D22A5-5DE1-4414-BED3-B18F82EF629C}" type="sibTrans" cxnId="{B98C292B-EA87-413D-949F-C3DD5AED7693}">
      <dgm:prSet/>
      <dgm:spPr/>
      <dgm:t>
        <a:bodyPr/>
        <a:lstStyle/>
        <a:p>
          <a:pPr rtl="1"/>
          <a:endParaRPr lang="fa-IR"/>
        </a:p>
      </dgm:t>
    </dgm:pt>
    <dgm:pt modelId="{0CA188F9-35BA-4FFB-A09C-DC7E94D8DF36}">
      <dgm:prSet phldrT="[Text]"/>
      <dgm:spPr/>
      <dgm:t>
        <a:bodyPr/>
        <a:lstStyle/>
        <a:p>
          <a:pPr rtl="1"/>
          <a:r>
            <a:rPr lang="fa-IR" dirty="0" smtClean="0"/>
            <a:t>نظم و قانونمندی</a:t>
          </a:r>
          <a:endParaRPr lang="fa-IR" dirty="0"/>
        </a:p>
      </dgm:t>
    </dgm:pt>
    <dgm:pt modelId="{7E9B8061-5037-46A0-A796-19651799DA05}" type="parTrans" cxnId="{644D72BF-D5B8-47F4-8524-75B231FDA5BD}">
      <dgm:prSet/>
      <dgm:spPr/>
      <dgm:t>
        <a:bodyPr/>
        <a:lstStyle/>
        <a:p>
          <a:pPr rtl="1"/>
          <a:endParaRPr lang="fa-IR"/>
        </a:p>
      </dgm:t>
    </dgm:pt>
    <dgm:pt modelId="{4CA63719-3BD7-472F-99B7-97DA2A7A773D}" type="sibTrans" cxnId="{644D72BF-D5B8-47F4-8524-75B231FDA5BD}">
      <dgm:prSet/>
      <dgm:spPr/>
      <dgm:t>
        <a:bodyPr/>
        <a:lstStyle/>
        <a:p>
          <a:pPr rtl="1"/>
          <a:endParaRPr lang="fa-IR"/>
        </a:p>
      </dgm:t>
    </dgm:pt>
    <dgm:pt modelId="{6A725DF7-B524-4A16-85EB-8AE88D05BE56}">
      <dgm:prSet phldrT="[Text]"/>
      <dgm:spPr/>
      <dgm:t>
        <a:bodyPr/>
        <a:lstStyle/>
        <a:p>
          <a:pPr rtl="1"/>
          <a:r>
            <a:rPr lang="fa-IR" dirty="0" smtClean="0"/>
            <a:t>هدفمندی</a:t>
          </a:r>
          <a:endParaRPr lang="fa-IR" dirty="0"/>
        </a:p>
      </dgm:t>
    </dgm:pt>
    <dgm:pt modelId="{ED49943F-97AC-42D2-B4B5-806E147F5977}" type="parTrans" cxnId="{621914BD-09B3-436A-B824-00AE2F482A33}">
      <dgm:prSet/>
      <dgm:spPr/>
      <dgm:t>
        <a:bodyPr/>
        <a:lstStyle/>
        <a:p>
          <a:pPr rtl="1"/>
          <a:endParaRPr lang="fa-IR"/>
        </a:p>
      </dgm:t>
    </dgm:pt>
    <dgm:pt modelId="{F663C5F3-A822-48AB-972E-D8F08C6BC845}" type="sibTrans" cxnId="{621914BD-09B3-436A-B824-00AE2F482A33}">
      <dgm:prSet/>
      <dgm:spPr/>
      <dgm:t>
        <a:bodyPr/>
        <a:lstStyle/>
        <a:p>
          <a:pPr rtl="1"/>
          <a:endParaRPr lang="fa-IR"/>
        </a:p>
      </dgm:t>
    </dgm:pt>
    <dgm:pt modelId="{B30432B7-492C-45C6-953A-911D70FAB9B6}">
      <dgm:prSet phldrT="[Text]"/>
      <dgm:spPr/>
      <dgm:t>
        <a:bodyPr/>
        <a:lstStyle/>
        <a:p>
          <a:pPr rtl="1"/>
          <a:r>
            <a:rPr lang="fa-IR" dirty="0" smtClean="0"/>
            <a:t>شعور و آگاهی</a:t>
          </a:r>
          <a:endParaRPr lang="fa-IR" dirty="0"/>
        </a:p>
      </dgm:t>
    </dgm:pt>
    <dgm:pt modelId="{24565C11-BDCC-4553-92EE-DFE19A32F0D2}" type="parTrans" cxnId="{DBBDD473-4FF5-4BAA-A15D-6DF1F2EBE417}">
      <dgm:prSet/>
      <dgm:spPr/>
      <dgm:t>
        <a:bodyPr/>
        <a:lstStyle/>
        <a:p>
          <a:pPr rtl="1"/>
          <a:endParaRPr lang="fa-IR"/>
        </a:p>
      </dgm:t>
    </dgm:pt>
    <dgm:pt modelId="{B32E7BCE-B892-4393-B18C-7962BABE60F0}" type="sibTrans" cxnId="{DBBDD473-4FF5-4BAA-A15D-6DF1F2EBE417}">
      <dgm:prSet/>
      <dgm:spPr/>
      <dgm:t>
        <a:bodyPr/>
        <a:lstStyle/>
        <a:p>
          <a:pPr rtl="1"/>
          <a:endParaRPr lang="fa-IR"/>
        </a:p>
      </dgm:t>
    </dgm:pt>
    <dgm:pt modelId="{5098B9E8-5881-476B-8ADC-D67140BB9A1F}">
      <dgm:prSet phldrT="[Text]"/>
      <dgm:spPr/>
      <dgm:t>
        <a:bodyPr/>
        <a:lstStyle/>
        <a:p>
          <a:pPr rtl="1"/>
          <a:r>
            <a:rPr lang="fa-IR" dirty="0" smtClean="0"/>
            <a:t>آیت بودن</a:t>
          </a:r>
          <a:endParaRPr lang="fa-IR" dirty="0"/>
        </a:p>
      </dgm:t>
    </dgm:pt>
    <dgm:pt modelId="{E8609F02-019E-4EE1-8766-6E274AA57741}" type="parTrans" cxnId="{1D60E4A9-F5F9-4731-8BC6-3E69EB9F98A6}">
      <dgm:prSet/>
      <dgm:spPr/>
      <dgm:t>
        <a:bodyPr/>
        <a:lstStyle/>
        <a:p>
          <a:pPr rtl="1"/>
          <a:endParaRPr lang="fa-IR"/>
        </a:p>
      </dgm:t>
    </dgm:pt>
    <dgm:pt modelId="{3A2E028A-E1D5-4302-B65F-A2F1434C72A5}" type="sibTrans" cxnId="{1D60E4A9-F5F9-4731-8BC6-3E69EB9F98A6}">
      <dgm:prSet/>
      <dgm:spPr/>
      <dgm:t>
        <a:bodyPr/>
        <a:lstStyle/>
        <a:p>
          <a:pPr rtl="1"/>
          <a:endParaRPr lang="fa-IR"/>
        </a:p>
      </dgm:t>
    </dgm:pt>
    <dgm:pt modelId="{C899DCC4-9515-4DC6-A7BB-086F37D85E82}">
      <dgm:prSet phldrT="[Text]"/>
      <dgm:spPr/>
      <dgm:t>
        <a:bodyPr/>
        <a:lstStyle/>
        <a:p>
          <a:pPr rtl="1"/>
          <a:r>
            <a:rPr lang="fa-IR" dirty="0" smtClean="0"/>
            <a:t>گستره‌ی بیکران هستی</a:t>
          </a:r>
          <a:endParaRPr lang="fa-IR" dirty="0"/>
        </a:p>
      </dgm:t>
    </dgm:pt>
    <dgm:pt modelId="{91154795-AF03-4A02-8AC1-2CD555A91D8E}" type="parTrans" cxnId="{F86F33DD-48A0-4E99-9803-1FB9D753EECF}">
      <dgm:prSet/>
      <dgm:spPr/>
      <dgm:t>
        <a:bodyPr/>
        <a:lstStyle/>
        <a:p>
          <a:pPr rtl="1"/>
          <a:endParaRPr lang="fa-IR"/>
        </a:p>
      </dgm:t>
    </dgm:pt>
    <dgm:pt modelId="{0A350CEE-D5A7-46BF-92B5-932119E5F3A9}" type="sibTrans" cxnId="{F86F33DD-48A0-4E99-9803-1FB9D753EECF}">
      <dgm:prSet/>
      <dgm:spPr/>
      <dgm:t>
        <a:bodyPr/>
        <a:lstStyle/>
        <a:p>
          <a:pPr rtl="1"/>
          <a:endParaRPr lang="fa-IR"/>
        </a:p>
      </dgm:t>
    </dgm:pt>
    <dgm:pt modelId="{F0495813-C5EC-48DD-BE5A-A8636AC15205}">
      <dgm:prSet phldrT="[Text]"/>
      <dgm:spPr/>
      <dgm:t>
        <a:bodyPr/>
        <a:lstStyle/>
        <a:p>
          <a:pPr rtl="1"/>
          <a:r>
            <a:rPr lang="fa-IR" dirty="0" smtClean="0"/>
            <a:t>عوالم هستی</a:t>
          </a:r>
          <a:endParaRPr lang="fa-IR" dirty="0"/>
        </a:p>
      </dgm:t>
    </dgm:pt>
    <dgm:pt modelId="{1598E3D5-EF8B-40F5-AF25-0E1CAA01EF55}" type="parTrans" cxnId="{AE21AA0B-41DB-44A1-A578-EF1D023E0F8B}">
      <dgm:prSet/>
      <dgm:spPr/>
      <dgm:t>
        <a:bodyPr/>
        <a:lstStyle/>
        <a:p>
          <a:pPr rtl="1"/>
          <a:endParaRPr lang="fa-IR"/>
        </a:p>
      </dgm:t>
    </dgm:pt>
    <dgm:pt modelId="{D07F6052-1E00-4AC8-A92E-5EDC2B8F1663}" type="sibTrans" cxnId="{AE21AA0B-41DB-44A1-A578-EF1D023E0F8B}">
      <dgm:prSet/>
      <dgm:spPr/>
      <dgm:t>
        <a:bodyPr/>
        <a:lstStyle/>
        <a:p>
          <a:pPr rtl="1"/>
          <a:endParaRPr lang="fa-IR"/>
        </a:p>
      </dgm:t>
    </dgm:pt>
    <dgm:pt modelId="{5D20EB9C-F6F6-4029-804B-7080AC35002B}">
      <dgm:prSet phldrT="[Text]"/>
      <dgm:spPr/>
      <dgm:t>
        <a:bodyPr/>
        <a:lstStyle/>
        <a:p>
          <a:pPr rtl="1"/>
          <a:r>
            <a:rPr lang="fa-IR" dirty="0" smtClean="0"/>
            <a:t>رابطه خدا با جهان هستی</a:t>
          </a:r>
          <a:endParaRPr lang="fa-IR" dirty="0"/>
        </a:p>
      </dgm:t>
    </dgm:pt>
    <dgm:pt modelId="{3E1B5B8D-E23B-41CF-80FF-C217A22278E6}" type="parTrans" cxnId="{AEA0FF9C-3993-4B42-AED2-D158C52052A1}">
      <dgm:prSet/>
      <dgm:spPr/>
      <dgm:t>
        <a:bodyPr/>
        <a:lstStyle/>
        <a:p>
          <a:pPr rtl="1"/>
          <a:endParaRPr lang="fa-IR"/>
        </a:p>
      </dgm:t>
    </dgm:pt>
    <dgm:pt modelId="{0F1AEC0B-9D52-4242-83F4-4A78B1F48572}" type="sibTrans" cxnId="{AEA0FF9C-3993-4B42-AED2-D158C52052A1}">
      <dgm:prSet/>
      <dgm:spPr/>
      <dgm:t>
        <a:bodyPr/>
        <a:lstStyle/>
        <a:p>
          <a:pPr rtl="1"/>
          <a:endParaRPr lang="fa-IR"/>
        </a:p>
      </dgm:t>
    </dgm:pt>
    <dgm:pt modelId="{F8B6E7CE-033D-4F6F-B70A-71C1E278E604}">
      <dgm:prSet phldrT="[Text]"/>
      <dgm:spPr/>
      <dgm:t>
        <a:bodyPr/>
        <a:lstStyle/>
        <a:p>
          <a:pPr rtl="1"/>
          <a:r>
            <a:rPr lang="fa-IR" dirty="0" smtClean="0"/>
            <a:t>نظام تدبیر جهان</a:t>
          </a:r>
          <a:endParaRPr lang="fa-IR" dirty="0"/>
        </a:p>
      </dgm:t>
    </dgm:pt>
    <dgm:pt modelId="{BD086E80-A91F-4C87-A041-942836E42AA3}" type="parTrans" cxnId="{F0141417-D2D9-453C-8DE5-861266937DEB}">
      <dgm:prSet/>
      <dgm:spPr/>
      <dgm:t>
        <a:bodyPr/>
        <a:lstStyle/>
        <a:p>
          <a:pPr rtl="1"/>
          <a:endParaRPr lang="fa-IR"/>
        </a:p>
      </dgm:t>
    </dgm:pt>
    <dgm:pt modelId="{7C96CD03-5942-40C4-BA8F-E55B4136943C}" type="sibTrans" cxnId="{F0141417-D2D9-453C-8DE5-861266937DEB}">
      <dgm:prSet/>
      <dgm:spPr/>
      <dgm:t>
        <a:bodyPr/>
        <a:lstStyle/>
        <a:p>
          <a:pPr rtl="1"/>
          <a:endParaRPr lang="fa-IR"/>
        </a:p>
      </dgm:t>
    </dgm:pt>
    <dgm:pt modelId="{5080D196-1C3B-4302-B557-F2B00715E075}">
      <dgm:prSet phldrT="[Text]"/>
      <dgm:spPr/>
      <dgm:t>
        <a:bodyPr/>
        <a:lstStyle/>
        <a:p>
          <a:pPr rtl="1"/>
          <a:r>
            <a:rPr lang="fa-IR" dirty="0" smtClean="0"/>
            <a:t>هستی برای انسان</a:t>
          </a:r>
          <a:endParaRPr lang="fa-IR" dirty="0"/>
        </a:p>
      </dgm:t>
    </dgm:pt>
    <dgm:pt modelId="{0E2CD88E-4EE5-45D9-A8FE-B0D5C84B23F4}" type="parTrans" cxnId="{AFA377E5-B60F-4F3F-8DB9-7C83457EFC96}">
      <dgm:prSet/>
      <dgm:spPr/>
      <dgm:t>
        <a:bodyPr/>
        <a:lstStyle/>
        <a:p>
          <a:pPr rtl="1"/>
          <a:endParaRPr lang="fa-IR"/>
        </a:p>
      </dgm:t>
    </dgm:pt>
    <dgm:pt modelId="{22949A45-C67F-4B52-827E-FF7A626040C2}" type="sibTrans" cxnId="{AFA377E5-B60F-4F3F-8DB9-7C83457EFC96}">
      <dgm:prSet/>
      <dgm:spPr/>
      <dgm:t>
        <a:bodyPr/>
        <a:lstStyle/>
        <a:p>
          <a:pPr rtl="1"/>
          <a:endParaRPr lang="fa-IR"/>
        </a:p>
      </dgm:t>
    </dgm:pt>
    <dgm:pt modelId="{07066461-B112-44C0-90EB-24611FFF0030}">
      <dgm:prSet phldrT="[Text]"/>
      <dgm:spPr/>
      <dgm:t>
        <a:bodyPr/>
        <a:lstStyle/>
        <a:p>
          <a:pPr rtl="1"/>
          <a:r>
            <a:rPr lang="fa-IR" dirty="0" smtClean="0"/>
            <a:t>سنت های تربیت‌ساز</a:t>
          </a:r>
          <a:endParaRPr lang="fa-IR" dirty="0"/>
        </a:p>
      </dgm:t>
    </dgm:pt>
    <dgm:pt modelId="{F4BE0885-95AE-4164-914F-C2C714C48EC1}" type="parTrans" cxnId="{B41F61EF-B86F-454C-BE74-53C1F88342D2}">
      <dgm:prSet/>
      <dgm:spPr/>
      <dgm:t>
        <a:bodyPr/>
        <a:lstStyle/>
        <a:p>
          <a:pPr rtl="1"/>
          <a:endParaRPr lang="fa-IR"/>
        </a:p>
      </dgm:t>
    </dgm:pt>
    <dgm:pt modelId="{B0C7E351-9160-4123-A62C-303C580BF6C0}" type="sibTrans" cxnId="{B41F61EF-B86F-454C-BE74-53C1F88342D2}">
      <dgm:prSet/>
      <dgm:spPr/>
      <dgm:t>
        <a:bodyPr/>
        <a:lstStyle/>
        <a:p>
          <a:pPr rtl="1"/>
          <a:endParaRPr lang="fa-IR"/>
        </a:p>
      </dgm:t>
    </dgm:pt>
    <dgm:pt modelId="{B61016D7-95C6-4F7E-8EC1-A47BD100D85B}" type="pres">
      <dgm:prSet presAssocID="{DACA2D0F-52B3-4A8B-89D3-9B2F0DDB6719}" presName="Name0" presStyleCnt="0">
        <dgm:presLayoutVars>
          <dgm:chPref val="1"/>
          <dgm:dir/>
          <dgm:animOne val="branch"/>
          <dgm:animLvl val="lvl"/>
          <dgm:resizeHandles val="exact"/>
        </dgm:presLayoutVars>
      </dgm:prSet>
      <dgm:spPr/>
      <dgm:t>
        <a:bodyPr/>
        <a:lstStyle/>
        <a:p>
          <a:pPr rtl="1"/>
          <a:endParaRPr lang="fa-IR"/>
        </a:p>
      </dgm:t>
    </dgm:pt>
    <dgm:pt modelId="{F811476E-6F67-4741-90D4-2AE1472DB5EA}" type="pres">
      <dgm:prSet presAssocID="{C01E898C-3A4B-469E-B2B8-2CCA906F116D}" presName="root1" presStyleCnt="0"/>
      <dgm:spPr/>
    </dgm:pt>
    <dgm:pt modelId="{E55002E4-2296-418E-BCC6-70D7C2537A0C}" type="pres">
      <dgm:prSet presAssocID="{C01E898C-3A4B-469E-B2B8-2CCA906F116D}" presName="LevelOneTextNode" presStyleLbl="node0" presStyleIdx="0" presStyleCnt="1">
        <dgm:presLayoutVars>
          <dgm:chPref val="3"/>
        </dgm:presLayoutVars>
      </dgm:prSet>
      <dgm:spPr/>
      <dgm:t>
        <a:bodyPr/>
        <a:lstStyle/>
        <a:p>
          <a:pPr rtl="1"/>
          <a:endParaRPr lang="fa-IR"/>
        </a:p>
      </dgm:t>
    </dgm:pt>
    <dgm:pt modelId="{AD4536BA-57C5-4560-B880-6A4AFFF17D39}" type="pres">
      <dgm:prSet presAssocID="{C01E898C-3A4B-469E-B2B8-2CCA906F116D}" presName="level2hierChild" presStyleCnt="0"/>
      <dgm:spPr/>
    </dgm:pt>
    <dgm:pt modelId="{9D42AE57-90D5-4CC2-8714-4AEB6E4F029D}" type="pres">
      <dgm:prSet presAssocID="{DC6058CD-8043-435F-A62D-2FABAD9DB545}" presName="conn2-1" presStyleLbl="parChTrans1D2" presStyleIdx="0" presStyleCnt="14"/>
      <dgm:spPr/>
      <dgm:t>
        <a:bodyPr/>
        <a:lstStyle/>
        <a:p>
          <a:pPr rtl="1"/>
          <a:endParaRPr lang="fa-IR"/>
        </a:p>
      </dgm:t>
    </dgm:pt>
    <dgm:pt modelId="{34AE195B-5160-4748-BA38-3FBAFD1B6ECE}" type="pres">
      <dgm:prSet presAssocID="{DC6058CD-8043-435F-A62D-2FABAD9DB545}" presName="connTx" presStyleLbl="parChTrans1D2" presStyleIdx="0" presStyleCnt="14"/>
      <dgm:spPr/>
      <dgm:t>
        <a:bodyPr/>
        <a:lstStyle/>
        <a:p>
          <a:pPr rtl="1"/>
          <a:endParaRPr lang="fa-IR"/>
        </a:p>
      </dgm:t>
    </dgm:pt>
    <dgm:pt modelId="{ECF3B23E-3B4C-49B8-8430-98D164F37D47}" type="pres">
      <dgm:prSet presAssocID="{9A716094-ADC8-4A08-9383-3CCD68D08C52}" presName="root2" presStyleCnt="0"/>
      <dgm:spPr/>
    </dgm:pt>
    <dgm:pt modelId="{86CCB83C-37F7-43E1-A97C-23BFD009C9A1}" type="pres">
      <dgm:prSet presAssocID="{9A716094-ADC8-4A08-9383-3CCD68D08C52}" presName="LevelTwoTextNode" presStyleLbl="node2" presStyleIdx="0" presStyleCnt="14">
        <dgm:presLayoutVars>
          <dgm:chPref val="3"/>
        </dgm:presLayoutVars>
      </dgm:prSet>
      <dgm:spPr/>
      <dgm:t>
        <a:bodyPr/>
        <a:lstStyle/>
        <a:p>
          <a:pPr rtl="1"/>
          <a:endParaRPr lang="fa-IR"/>
        </a:p>
      </dgm:t>
    </dgm:pt>
    <dgm:pt modelId="{D6660442-4CC5-4D57-A2F5-2327EF7E6397}" type="pres">
      <dgm:prSet presAssocID="{9A716094-ADC8-4A08-9383-3CCD68D08C52}" presName="level3hierChild" presStyleCnt="0"/>
      <dgm:spPr/>
    </dgm:pt>
    <dgm:pt modelId="{D73B7678-FD16-4B6A-8EB3-45736AF91A03}" type="pres">
      <dgm:prSet presAssocID="{4D41D446-3118-4CA8-9FD9-2E2D7BC9CC0B}" presName="conn2-1" presStyleLbl="parChTrans1D2" presStyleIdx="1" presStyleCnt="14"/>
      <dgm:spPr/>
      <dgm:t>
        <a:bodyPr/>
        <a:lstStyle/>
        <a:p>
          <a:pPr rtl="1"/>
          <a:endParaRPr lang="fa-IR"/>
        </a:p>
      </dgm:t>
    </dgm:pt>
    <dgm:pt modelId="{F236C13D-B9A0-4598-9BA7-24E2D6D47DE5}" type="pres">
      <dgm:prSet presAssocID="{4D41D446-3118-4CA8-9FD9-2E2D7BC9CC0B}" presName="connTx" presStyleLbl="parChTrans1D2" presStyleIdx="1" presStyleCnt="14"/>
      <dgm:spPr/>
      <dgm:t>
        <a:bodyPr/>
        <a:lstStyle/>
        <a:p>
          <a:pPr rtl="1"/>
          <a:endParaRPr lang="fa-IR"/>
        </a:p>
      </dgm:t>
    </dgm:pt>
    <dgm:pt modelId="{76BCBD21-0545-41B8-9C27-8FC0C92E681B}" type="pres">
      <dgm:prSet presAssocID="{95C7A996-C14D-494D-98AA-2149B0552254}" presName="root2" presStyleCnt="0"/>
      <dgm:spPr/>
    </dgm:pt>
    <dgm:pt modelId="{1E0C95E7-E896-4DF1-ACCE-7BBB6D5B0943}" type="pres">
      <dgm:prSet presAssocID="{95C7A996-C14D-494D-98AA-2149B0552254}" presName="LevelTwoTextNode" presStyleLbl="node2" presStyleIdx="1" presStyleCnt="14">
        <dgm:presLayoutVars>
          <dgm:chPref val="3"/>
        </dgm:presLayoutVars>
      </dgm:prSet>
      <dgm:spPr/>
      <dgm:t>
        <a:bodyPr/>
        <a:lstStyle/>
        <a:p>
          <a:pPr rtl="1"/>
          <a:endParaRPr lang="fa-IR"/>
        </a:p>
      </dgm:t>
    </dgm:pt>
    <dgm:pt modelId="{BAF31E04-6D73-4EE9-A4FB-48E1670CDB6C}" type="pres">
      <dgm:prSet presAssocID="{95C7A996-C14D-494D-98AA-2149B0552254}" presName="level3hierChild" presStyleCnt="0"/>
      <dgm:spPr/>
    </dgm:pt>
    <dgm:pt modelId="{3D006DBF-5CD5-46D2-90EA-48F4644CE30F}" type="pres">
      <dgm:prSet presAssocID="{7E9B8061-5037-46A0-A796-19651799DA05}" presName="conn2-1" presStyleLbl="parChTrans1D2" presStyleIdx="2" presStyleCnt="14"/>
      <dgm:spPr/>
      <dgm:t>
        <a:bodyPr/>
        <a:lstStyle/>
        <a:p>
          <a:pPr rtl="1"/>
          <a:endParaRPr lang="fa-IR"/>
        </a:p>
      </dgm:t>
    </dgm:pt>
    <dgm:pt modelId="{831FEF8A-AF0F-4FA6-B7B1-52DE563E2C2B}" type="pres">
      <dgm:prSet presAssocID="{7E9B8061-5037-46A0-A796-19651799DA05}" presName="connTx" presStyleLbl="parChTrans1D2" presStyleIdx="2" presStyleCnt="14"/>
      <dgm:spPr/>
      <dgm:t>
        <a:bodyPr/>
        <a:lstStyle/>
        <a:p>
          <a:pPr rtl="1"/>
          <a:endParaRPr lang="fa-IR"/>
        </a:p>
      </dgm:t>
    </dgm:pt>
    <dgm:pt modelId="{653B4DA8-DD80-4EF8-91D8-BF8EE2FD5B90}" type="pres">
      <dgm:prSet presAssocID="{0CA188F9-35BA-4FFB-A09C-DC7E94D8DF36}" presName="root2" presStyleCnt="0"/>
      <dgm:spPr/>
    </dgm:pt>
    <dgm:pt modelId="{4803C549-4CE4-4288-9663-0D879FD22EAE}" type="pres">
      <dgm:prSet presAssocID="{0CA188F9-35BA-4FFB-A09C-DC7E94D8DF36}" presName="LevelTwoTextNode" presStyleLbl="node2" presStyleIdx="2" presStyleCnt="14">
        <dgm:presLayoutVars>
          <dgm:chPref val="3"/>
        </dgm:presLayoutVars>
      </dgm:prSet>
      <dgm:spPr/>
      <dgm:t>
        <a:bodyPr/>
        <a:lstStyle/>
        <a:p>
          <a:pPr rtl="1"/>
          <a:endParaRPr lang="fa-IR"/>
        </a:p>
      </dgm:t>
    </dgm:pt>
    <dgm:pt modelId="{5861F6A2-3D42-48B1-BAFB-466A1FCE27C1}" type="pres">
      <dgm:prSet presAssocID="{0CA188F9-35BA-4FFB-A09C-DC7E94D8DF36}" presName="level3hierChild" presStyleCnt="0"/>
      <dgm:spPr/>
    </dgm:pt>
    <dgm:pt modelId="{D4F019C9-BD31-4AA7-9EAB-5E3ECFBAB197}" type="pres">
      <dgm:prSet presAssocID="{ED49943F-97AC-42D2-B4B5-806E147F5977}" presName="conn2-1" presStyleLbl="parChTrans1D2" presStyleIdx="3" presStyleCnt="14"/>
      <dgm:spPr/>
      <dgm:t>
        <a:bodyPr/>
        <a:lstStyle/>
        <a:p>
          <a:pPr rtl="1"/>
          <a:endParaRPr lang="fa-IR"/>
        </a:p>
      </dgm:t>
    </dgm:pt>
    <dgm:pt modelId="{16456642-BB04-4803-9C26-35D49A45E99E}" type="pres">
      <dgm:prSet presAssocID="{ED49943F-97AC-42D2-B4B5-806E147F5977}" presName="connTx" presStyleLbl="parChTrans1D2" presStyleIdx="3" presStyleCnt="14"/>
      <dgm:spPr/>
      <dgm:t>
        <a:bodyPr/>
        <a:lstStyle/>
        <a:p>
          <a:pPr rtl="1"/>
          <a:endParaRPr lang="fa-IR"/>
        </a:p>
      </dgm:t>
    </dgm:pt>
    <dgm:pt modelId="{5A07F936-43DE-421C-81E6-2537AB935614}" type="pres">
      <dgm:prSet presAssocID="{6A725DF7-B524-4A16-85EB-8AE88D05BE56}" presName="root2" presStyleCnt="0"/>
      <dgm:spPr/>
    </dgm:pt>
    <dgm:pt modelId="{CBB71D9C-257E-42A4-A4CA-2BC7F86B1AB2}" type="pres">
      <dgm:prSet presAssocID="{6A725DF7-B524-4A16-85EB-8AE88D05BE56}" presName="LevelTwoTextNode" presStyleLbl="node2" presStyleIdx="3" presStyleCnt="14">
        <dgm:presLayoutVars>
          <dgm:chPref val="3"/>
        </dgm:presLayoutVars>
      </dgm:prSet>
      <dgm:spPr/>
      <dgm:t>
        <a:bodyPr/>
        <a:lstStyle/>
        <a:p>
          <a:pPr rtl="1"/>
          <a:endParaRPr lang="fa-IR"/>
        </a:p>
      </dgm:t>
    </dgm:pt>
    <dgm:pt modelId="{4FE772D6-1AB7-4525-8CCF-2AB3BE1DD4DD}" type="pres">
      <dgm:prSet presAssocID="{6A725DF7-B524-4A16-85EB-8AE88D05BE56}" presName="level3hierChild" presStyleCnt="0"/>
      <dgm:spPr/>
    </dgm:pt>
    <dgm:pt modelId="{2666E13C-C9A5-48E1-BE17-E48241F54D99}" type="pres">
      <dgm:prSet presAssocID="{24565C11-BDCC-4553-92EE-DFE19A32F0D2}" presName="conn2-1" presStyleLbl="parChTrans1D2" presStyleIdx="4" presStyleCnt="14"/>
      <dgm:spPr/>
      <dgm:t>
        <a:bodyPr/>
        <a:lstStyle/>
        <a:p>
          <a:pPr rtl="1"/>
          <a:endParaRPr lang="fa-IR"/>
        </a:p>
      </dgm:t>
    </dgm:pt>
    <dgm:pt modelId="{E6C8FF75-2DC4-4CA1-887A-731EEC403F1F}" type="pres">
      <dgm:prSet presAssocID="{24565C11-BDCC-4553-92EE-DFE19A32F0D2}" presName="connTx" presStyleLbl="parChTrans1D2" presStyleIdx="4" presStyleCnt="14"/>
      <dgm:spPr/>
      <dgm:t>
        <a:bodyPr/>
        <a:lstStyle/>
        <a:p>
          <a:pPr rtl="1"/>
          <a:endParaRPr lang="fa-IR"/>
        </a:p>
      </dgm:t>
    </dgm:pt>
    <dgm:pt modelId="{55857977-418B-479A-8AA4-52D9048A443D}" type="pres">
      <dgm:prSet presAssocID="{B30432B7-492C-45C6-953A-911D70FAB9B6}" presName="root2" presStyleCnt="0"/>
      <dgm:spPr/>
    </dgm:pt>
    <dgm:pt modelId="{22F65BA2-BB7C-495D-A640-A77FF88E0E28}" type="pres">
      <dgm:prSet presAssocID="{B30432B7-492C-45C6-953A-911D70FAB9B6}" presName="LevelTwoTextNode" presStyleLbl="node2" presStyleIdx="4" presStyleCnt="14">
        <dgm:presLayoutVars>
          <dgm:chPref val="3"/>
        </dgm:presLayoutVars>
      </dgm:prSet>
      <dgm:spPr/>
      <dgm:t>
        <a:bodyPr/>
        <a:lstStyle/>
        <a:p>
          <a:pPr rtl="1"/>
          <a:endParaRPr lang="fa-IR"/>
        </a:p>
      </dgm:t>
    </dgm:pt>
    <dgm:pt modelId="{2FDF88C7-79E6-467B-BFBD-8F1CE17CD7D6}" type="pres">
      <dgm:prSet presAssocID="{B30432B7-492C-45C6-953A-911D70FAB9B6}" presName="level3hierChild" presStyleCnt="0"/>
      <dgm:spPr/>
    </dgm:pt>
    <dgm:pt modelId="{D32708F6-49AF-42A8-9B60-58234918D1D2}" type="pres">
      <dgm:prSet presAssocID="{E8609F02-019E-4EE1-8766-6E274AA57741}" presName="conn2-1" presStyleLbl="parChTrans1D2" presStyleIdx="5" presStyleCnt="14"/>
      <dgm:spPr/>
      <dgm:t>
        <a:bodyPr/>
        <a:lstStyle/>
        <a:p>
          <a:pPr rtl="1"/>
          <a:endParaRPr lang="fa-IR"/>
        </a:p>
      </dgm:t>
    </dgm:pt>
    <dgm:pt modelId="{4C3B029F-6B63-48AC-BF57-CBDF5E3F3C4A}" type="pres">
      <dgm:prSet presAssocID="{E8609F02-019E-4EE1-8766-6E274AA57741}" presName="connTx" presStyleLbl="parChTrans1D2" presStyleIdx="5" presStyleCnt="14"/>
      <dgm:spPr/>
      <dgm:t>
        <a:bodyPr/>
        <a:lstStyle/>
        <a:p>
          <a:pPr rtl="1"/>
          <a:endParaRPr lang="fa-IR"/>
        </a:p>
      </dgm:t>
    </dgm:pt>
    <dgm:pt modelId="{E73A9B90-FE88-4922-9B1F-72ECDE858B43}" type="pres">
      <dgm:prSet presAssocID="{5098B9E8-5881-476B-8ADC-D67140BB9A1F}" presName="root2" presStyleCnt="0"/>
      <dgm:spPr/>
    </dgm:pt>
    <dgm:pt modelId="{3E39B79B-698E-4078-ABDD-74E091F8D369}" type="pres">
      <dgm:prSet presAssocID="{5098B9E8-5881-476B-8ADC-D67140BB9A1F}" presName="LevelTwoTextNode" presStyleLbl="node2" presStyleIdx="5" presStyleCnt="14">
        <dgm:presLayoutVars>
          <dgm:chPref val="3"/>
        </dgm:presLayoutVars>
      </dgm:prSet>
      <dgm:spPr/>
      <dgm:t>
        <a:bodyPr/>
        <a:lstStyle/>
        <a:p>
          <a:pPr rtl="1"/>
          <a:endParaRPr lang="fa-IR"/>
        </a:p>
      </dgm:t>
    </dgm:pt>
    <dgm:pt modelId="{F9ADBE8C-0DC1-4554-BF2D-EEB274F2EF82}" type="pres">
      <dgm:prSet presAssocID="{5098B9E8-5881-476B-8ADC-D67140BB9A1F}" presName="level3hierChild" presStyleCnt="0"/>
      <dgm:spPr/>
    </dgm:pt>
    <dgm:pt modelId="{8DBA2A76-4C85-4B2B-B51C-CCF2869DA3DF}" type="pres">
      <dgm:prSet presAssocID="{91154795-AF03-4A02-8AC1-2CD555A91D8E}" presName="conn2-1" presStyleLbl="parChTrans1D2" presStyleIdx="6" presStyleCnt="14"/>
      <dgm:spPr/>
      <dgm:t>
        <a:bodyPr/>
        <a:lstStyle/>
        <a:p>
          <a:pPr rtl="1"/>
          <a:endParaRPr lang="fa-IR"/>
        </a:p>
      </dgm:t>
    </dgm:pt>
    <dgm:pt modelId="{62D80DC5-8955-4C00-815C-065BD4DAED02}" type="pres">
      <dgm:prSet presAssocID="{91154795-AF03-4A02-8AC1-2CD555A91D8E}" presName="connTx" presStyleLbl="parChTrans1D2" presStyleIdx="6" presStyleCnt="14"/>
      <dgm:spPr/>
      <dgm:t>
        <a:bodyPr/>
        <a:lstStyle/>
        <a:p>
          <a:pPr rtl="1"/>
          <a:endParaRPr lang="fa-IR"/>
        </a:p>
      </dgm:t>
    </dgm:pt>
    <dgm:pt modelId="{78A3F6E8-235A-4451-9243-8F4587029DA3}" type="pres">
      <dgm:prSet presAssocID="{C899DCC4-9515-4DC6-A7BB-086F37D85E82}" presName="root2" presStyleCnt="0"/>
      <dgm:spPr/>
    </dgm:pt>
    <dgm:pt modelId="{754846A6-7D2F-4012-9C7D-B366CA7EA46C}" type="pres">
      <dgm:prSet presAssocID="{C899DCC4-9515-4DC6-A7BB-086F37D85E82}" presName="LevelTwoTextNode" presStyleLbl="node2" presStyleIdx="6" presStyleCnt="14">
        <dgm:presLayoutVars>
          <dgm:chPref val="3"/>
        </dgm:presLayoutVars>
      </dgm:prSet>
      <dgm:spPr/>
      <dgm:t>
        <a:bodyPr/>
        <a:lstStyle/>
        <a:p>
          <a:pPr rtl="1"/>
          <a:endParaRPr lang="fa-IR"/>
        </a:p>
      </dgm:t>
    </dgm:pt>
    <dgm:pt modelId="{597BD0FF-9ADC-401D-ADD4-CEEA21773946}" type="pres">
      <dgm:prSet presAssocID="{C899DCC4-9515-4DC6-A7BB-086F37D85E82}" presName="level3hierChild" presStyleCnt="0"/>
      <dgm:spPr/>
    </dgm:pt>
    <dgm:pt modelId="{1A58A788-F98F-4009-9E74-A47205B2D452}" type="pres">
      <dgm:prSet presAssocID="{1598E3D5-EF8B-40F5-AF25-0E1CAA01EF55}" presName="conn2-1" presStyleLbl="parChTrans1D2" presStyleIdx="7" presStyleCnt="14"/>
      <dgm:spPr/>
      <dgm:t>
        <a:bodyPr/>
        <a:lstStyle/>
        <a:p>
          <a:pPr rtl="1"/>
          <a:endParaRPr lang="fa-IR"/>
        </a:p>
      </dgm:t>
    </dgm:pt>
    <dgm:pt modelId="{39C2A6F2-727B-4865-B67C-4360FACF1594}" type="pres">
      <dgm:prSet presAssocID="{1598E3D5-EF8B-40F5-AF25-0E1CAA01EF55}" presName="connTx" presStyleLbl="parChTrans1D2" presStyleIdx="7" presStyleCnt="14"/>
      <dgm:spPr/>
      <dgm:t>
        <a:bodyPr/>
        <a:lstStyle/>
        <a:p>
          <a:pPr rtl="1"/>
          <a:endParaRPr lang="fa-IR"/>
        </a:p>
      </dgm:t>
    </dgm:pt>
    <dgm:pt modelId="{47E7C487-F023-4754-B8E8-1DC25B9392C0}" type="pres">
      <dgm:prSet presAssocID="{F0495813-C5EC-48DD-BE5A-A8636AC15205}" presName="root2" presStyleCnt="0"/>
      <dgm:spPr/>
    </dgm:pt>
    <dgm:pt modelId="{2E89A615-4B4F-4A84-AD37-06445440CE24}" type="pres">
      <dgm:prSet presAssocID="{F0495813-C5EC-48DD-BE5A-A8636AC15205}" presName="LevelTwoTextNode" presStyleLbl="node2" presStyleIdx="7" presStyleCnt="14">
        <dgm:presLayoutVars>
          <dgm:chPref val="3"/>
        </dgm:presLayoutVars>
      </dgm:prSet>
      <dgm:spPr/>
      <dgm:t>
        <a:bodyPr/>
        <a:lstStyle/>
        <a:p>
          <a:pPr rtl="1"/>
          <a:endParaRPr lang="fa-IR"/>
        </a:p>
      </dgm:t>
    </dgm:pt>
    <dgm:pt modelId="{A2FEAF18-6EFB-40C4-BF07-7F417A967514}" type="pres">
      <dgm:prSet presAssocID="{F0495813-C5EC-48DD-BE5A-A8636AC15205}" presName="level3hierChild" presStyleCnt="0"/>
      <dgm:spPr/>
    </dgm:pt>
    <dgm:pt modelId="{22C261DE-7E49-4DC7-95B9-BEC0813AFFFD}" type="pres">
      <dgm:prSet presAssocID="{3E1B5B8D-E23B-41CF-80FF-C217A22278E6}" presName="conn2-1" presStyleLbl="parChTrans1D2" presStyleIdx="8" presStyleCnt="14"/>
      <dgm:spPr/>
      <dgm:t>
        <a:bodyPr/>
        <a:lstStyle/>
        <a:p>
          <a:pPr rtl="1"/>
          <a:endParaRPr lang="fa-IR"/>
        </a:p>
      </dgm:t>
    </dgm:pt>
    <dgm:pt modelId="{BB663061-9D4D-444F-90DD-782050F20714}" type="pres">
      <dgm:prSet presAssocID="{3E1B5B8D-E23B-41CF-80FF-C217A22278E6}" presName="connTx" presStyleLbl="parChTrans1D2" presStyleIdx="8" presStyleCnt="14"/>
      <dgm:spPr/>
      <dgm:t>
        <a:bodyPr/>
        <a:lstStyle/>
        <a:p>
          <a:pPr rtl="1"/>
          <a:endParaRPr lang="fa-IR"/>
        </a:p>
      </dgm:t>
    </dgm:pt>
    <dgm:pt modelId="{7CF234E7-B3FF-4914-8088-1E07F498BD95}" type="pres">
      <dgm:prSet presAssocID="{5D20EB9C-F6F6-4029-804B-7080AC35002B}" presName="root2" presStyleCnt="0"/>
      <dgm:spPr/>
    </dgm:pt>
    <dgm:pt modelId="{B68EFDB1-3D92-41DA-9D11-F40937F46EF9}" type="pres">
      <dgm:prSet presAssocID="{5D20EB9C-F6F6-4029-804B-7080AC35002B}" presName="LevelTwoTextNode" presStyleLbl="node2" presStyleIdx="8" presStyleCnt="14">
        <dgm:presLayoutVars>
          <dgm:chPref val="3"/>
        </dgm:presLayoutVars>
      </dgm:prSet>
      <dgm:spPr/>
      <dgm:t>
        <a:bodyPr/>
        <a:lstStyle/>
        <a:p>
          <a:pPr rtl="1"/>
          <a:endParaRPr lang="fa-IR"/>
        </a:p>
      </dgm:t>
    </dgm:pt>
    <dgm:pt modelId="{E9A30CEB-AA23-4964-AA8D-0AAF4997D043}" type="pres">
      <dgm:prSet presAssocID="{5D20EB9C-F6F6-4029-804B-7080AC35002B}" presName="level3hierChild" presStyleCnt="0"/>
      <dgm:spPr/>
    </dgm:pt>
    <dgm:pt modelId="{5A8ACCED-2BD5-4C45-95A0-F886FAD8805B}" type="pres">
      <dgm:prSet presAssocID="{BD086E80-A91F-4C87-A041-942836E42AA3}" presName="conn2-1" presStyleLbl="parChTrans1D2" presStyleIdx="9" presStyleCnt="14"/>
      <dgm:spPr/>
      <dgm:t>
        <a:bodyPr/>
        <a:lstStyle/>
        <a:p>
          <a:pPr rtl="1"/>
          <a:endParaRPr lang="fa-IR"/>
        </a:p>
      </dgm:t>
    </dgm:pt>
    <dgm:pt modelId="{01BEA1A6-4E75-4139-A84A-85723CDD93EE}" type="pres">
      <dgm:prSet presAssocID="{BD086E80-A91F-4C87-A041-942836E42AA3}" presName="connTx" presStyleLbl="parChTrans1D2" presStyleIdx="9" presStyleCnt="14"/>
      <dgm:spPr/>
      <dgm:t>
        <a:bodyPr/>
        <a:lstStyle/>
        <a:p>
          <a:pPr rtl="1"/>
          <a:endParaRPr lang="fa-IR"/>
        </a:p>
      </dgm:t>
    </dgm:pt>
    <dgm:pt modelId="{79B651F2-3434-460C-AA86-F41D8930E9DA}" type="pres">
      <dgm:prSet presAssocID="{F8B6E7CE-033D-4F6F-B70A-71C1E278E604}" presName="root2" presStyleCnt="0"/>
      <dgm:spPr/>
    </dgm:pt>
    <dgm:pt modelId="{BEA775AF-2482-4F20-8E87-11FBFA4DDFE0}" type="pres">
      <dgm:prSet presAssocID="{F8B6E7CE-033D-4F6F-B70A-71C1E278E604}" presName="LevelTwoTextNode" presStyleLbl="node2" presStyleIdx="9" presStyleCnt="14">
        <dgm:presLayoutVars>
          <dgm:chPref val="3"/>
        </dgm:presLayoutVars>
      </dgm:prSet>
      <dgm:spPr/>
      <dgm:t>
        <a:bodyPr/>
        <a:lstStyle/>
        <a:p>
          <a:pPr rtl="1"/>
          <a:endParaRPr lang="fa-IR"/>
        </a:p>
      </dgm:t>
    </dgm:pt>
    <dgm:pt modelId="{01FA5BDB-DE99-440E-A67A-6008B3E96777}" type="pres">
      <dgm:prSet presAssocID="{F8B6E7CE-033D-4F6F-B70A-71C1E278E604}" presName="level3hierChild" presStyleCnt="0"/>
      <dgm:spPr/>
    </dgm:pt>
    <dgm:pt modelId="{DEB30286-DF51-4CCC-8B03-187F0F99693F}" type="pres">
      <dgm:prSet presAssocID="{0E2CD88E-4EE5-45D9-A8FE-B0D5C84B23F4}" presName="conn2-1" presStyleLbl="parChTrans1D2" presStyleIdx="10" presStyleCnt="14"/>
      <dgm:spPr/>
      <dgm:t>
        <a:bodyPr/>
        <a:lstStyle/>
        <a:p>
          <a:pPr rtl="1"/>
          <a:endParaRPr lang="fa-IR"/>
        </a:p>
      </dgm:t>
    </dgm:pt>
    <dgm:pt modelId="{7207C15B-8375-4D54-BCF4-2727AD51E8A6}" type="pres">
      <dgm:prSet presAssocID="{0E2CD88E-4EE5-45D9-A8FE-B0D5C84B23F4}" presName="connTx" presStyleLbl="parChTrans1D2" presStyleIdx="10" presStyleCnt="14"/>
      <dgm:spPr/>
      <dgm:t>
        <a:bodyPr/>
        <a:lstStyle/>
        <a:p>
          <a:pPr rtl="1"/>
          <a:endParaRPr lang="fa-IR"/>
        </a:p>
      </dgm:t>
    </dgm:pt>
    <dgm:pt modelId="{02B15EE3-DCCE-4BEC-982E-EB20015003DA}" type="pres">
      <dgm:prSet presAssocID="{5080D196-1C3B-4302-B557-F2B00715E075}" presName="root2" presStyleCnt="0"/>
      <dgm:spPr/>
    </dgm:pt>
    <dgm:pt modelId="{4CFD0673-8A99-4D5F-B63B-B160FC8D9ED0}" type="pres">
      <dgm:prSet presAssocID="{5080D196-1C3B-4302-B557-F2B00715E075}" presName="LevelTwoTextNode" presStyleLbl="node2" presStyleIdx="10" presStyleCnt="14">
        <dgm:presLayoutVars>
          <dgm:chPref val="3"/>
        </dgm:presLayoutVars>
      </dgm:prSet>
      <dgm:spPr/>
      <dgm:t>
        <a:bodyPr/>
        <a:lstStyle/>
        <a:p>
          <a:pPr rtl="1"/>
          <a:endParaRPr lang="fa-IR"/>
        </a:p>
      </dgm:t>
    </dgm:pt>
    <dgm:pt modelId="{F24EEE20-6F60-412E-A8E6-C5097DC4C038}" type="pres">
      <dgm:prSet presAssocID="{5080D196-1C3B-4302-B557-F2B00715E075}" presName="level3hierChild" presStyleCnt="0"/>
      <dgm:spPr/>
    </dgm:pt>
    <dgm:pt modelId="{059FDD16-D108-4208-BC73-A28ED326A3EA}" type="pres">
      <dgm:prSet presAssocID="{F4BE0885-95AE-4164-914F-C2C714C48EC1}" presName="conn2-1" presStyleLbl="parChTrans1D2" presStyleIdx="11" presStyleCnt="14"/>
      <dgm:spPr/>
      <dgm:t>
        <a:bodyPr/>
        <a:lstStyle/>
        <a:p>
          <a:pPr rtl="1"/>
          <a:endParaRPr lang="fa-IR"/>
        </a:p>
      </dgm:t>
    </dgm:pt>
    <dgm:pt modelId="{09929D16-AF9D-45A3-B7E1-A5914E67D268}" type="pres">
      <dgm:prSet presAssocID="{F4BE0885-95AE-4164-914F-C2C714C48EC1}" presName="connTx" presStyleLbl="parChTrans1D2" presStyleIdx="11" presStyleCnt="14"/>
      <dgm:spPr/>
      <dgm:t>
        <a:bodyPr/>
        <a:lstStyle/>
        <a:p>
          <a:pPr rtl="1"/>
          <a:endParaRPr lang="fa-IR"/>
        </a:p>
      </dgm:t>
    </dgm:pt>
    <dgm:pt modelId="{CD4F3C8C-982E-49C4-AC27-F18091A411BC}" type="pres">
      <dgm:prSet presAssocID="{07066461-B112-44C0-90EB-24611FFF0030}" presName="root2" presStyleCnt="0"/>
      <dgm:spPr/>
    </dgm:pt>
    <dgm:pt modelId="{A2ABCA1A-36EB-416A-866C-3BAAB140B38C}" type="pres">
      <dgm:prSet presAssocID="{07066461-B112-44C0-90EB-24611FFF0030}" presName="LevelTwoTextNode" presStyleLbl="node2" presStyleIdx="11" presStyleCnt="14">
        <dgm:presLayoutVars>
          <dgm:chPref val="3"/>
        </dgm:presLayoutVars>
      </dgm:prSet>
      <dgm:spPr/>
      <dgm:t>
        <a:bodyPr/>
        <a:lstStyle/>
        <a:p>
          <a:pPr rtl="1"/>
          <a:endParaRPr lang="fa-IR"/>
        </a:p>
      </dgm:t>
    </dgm:pt>
    <dgm:pt modelId="{17760A83-5FF5-4790-8AC8-FE0B1BD5CD6A}" type="pres">
      <dgm:prSet presAssocID="{07066461-B112-44C0-90EB-24611FFF0030}" presName="level3hierChild" presStyleCnt="0"/>
      <dgm:spPr/>
    </dgm:pt>
    <dgm:pt modelId="{55031BE5-6C9C-4330-BBAE-A2C346ED9E16}" type="pres">
      <dgm:prSet presAssocID="{3A66DC6D-F248-408A-ADFE-9B44CFCFBFE7}" presName="conn2-1" presStyleLbl="parChTrans1D2" presStyleIdx="12" presStyleCnt="14"/>
      <dgm:spPr/>
      <dgm:t>
        <a:bodyPr/>
        <a:lstStyle/>
        <a:p>
          <a:pPr rtl="1"/>
          <a:endParaRPr lang="fa-IR"/>
        </a:p>
      </dgm:t>
    </dgm:pt>
    <dgm:pt modelId="{DDD6F808-CB3F-437D-96BA-F8EB283429D7}" type="pres">
      <dgm:prSet presAssocID="{3A66DC6D-F248-408A-ADFE-9B44CFCFBFE7}" presName="connTx" presStyleLbl="parChTrans1D2" presStyleIdx="12" presStyleCnt="14"/>
      <dgm:spPr/>
      <dgm:t>
        <a:bodyPr/>
        <a:lstStyle/>
        <a:p>
          <a:pPr rtl="1"/>
          <a:endParaRPr lang="fa-IR"/>
        </a:p>
      </dgm:t>
    </dgm:pt>
    <dgm:pt modelId="{34087BE5-C25A-46E1-8B2C-845E5CF4AB03}" type="pres">
      <dgm:prSet presAssocID="{49DA2E37-E6BF-45E2-9E34-83084ECB5790}" presName="root2" presStyleCnt="0"/>
      <dgm:spPr/>
    </dgm:pt>
    <dgm:pt modelId="{8D2BA27B-56DE-4A38-AF51-4BEB585ECAD7}" type="pres">
      <dgm:prSet presAssocID="{49DA2E37-E6BF-45E2-9E34-83084ECB5790}" presName="LevelTwoTextNode" presStyleLbl="node2" presStyleIdx="12" presStyleCnt="14">
        <dgm:presLayoutVars>
          <dgm:chPref val="3"/>
        </dgm:presLayoutVars>
      </dgm:prSet>
      <dgm:spPr/>
      <dgm:t>
        <a:bodyPr/>
        <a:lstStyle/>
        <a:p>
          <a:pPr rtl="1"/>
          <a:endParaRPr lang="fa-IR"/>
        </a:p>
      </dgm:t>
    </dgm:pt>
    <dgm:pt modelId="{82C16440-4FE7-437A-A9F3-24B1B2CE577C}" type="pres">
      <dgm:prSet presAssocID="{49DA2E37-E6BF-45E2-9E34-83084ECB5790}" presName="level3hierChild" presStyleCnt="0"/>
      <dgm:spPr/>
    </dgm:pt>
    <dgm:pt modelId="{4E19AC79-4003-4E9B-82F3-457CCA51D95C}" type="pres">
      <dgm:prSet presAssocID="{727B43AA-05D5-4A4F-BA1B-F745D225C39A}" presName="conn2-1" presStyleLbl="parChTrans1D2" presStyleIdx="13" presStyleCnt="14"/>
      <dgm:spPr/>
      <dgm:t>
        <a:bodyPr/>
        <a:lstStyle/>
        <a:p>
          <a:pPr rtl="1"/>
          <a:endParaRPr lang="fa-IR"/>
        </a:p>
      </dgm:t>
    </dgm:pt>
    <dgm:pt modelId="{3E324F6B-E710-417D-B98C-4EC39BC21F32}" type="pres">
      <dgm:prSet presAssocID="{727B43AA-05D5-4A4F-BA1B-F745D225C39A}" presName="connTx" presStyleLbl="parChTrans1D2" presStyleIdx="13" presStyleCnt="14"/>
      <dgm:spPr/>
      <dgm:t>
        <a:bodyPr/>
        <a:lstStyle/>
        <a:p>
          <a:pPr rtl="1"/>
          <a:endParaRPr lang="fa-IR"/>
        </a:p>
      </dgm:t>
    </dgm:pt>
    <dgm:pt modelId="{F64B35E7-132D-45E1-9466-0AD75FD9B0EB}" type="pres">
      <dgm:prSet presAssocID="{54FC647C-8DEB-4582-95E6-D78E42E39F67}" presName="root2" presStyleCnt="0"/>
      <dgm:spPr/>
    </dgm:pt>
    <dgm:pt modelId="{845ADCC5-ED7D-40C7-8B90-EE2CC8B48A84}" type="pres">
      <dgm:prSet presAssocID="{54FC647C-8DEB-4582-95E6-D78E42E39F67}" presName="LevelTwoTextNode" presStyleLbl="node2" presStyleIdx="13" presStyleCnt="14">
        <dgm:presLayoutVars>
          <dgm:chPref val="3"/>
        </dgm:presLayoutVars>
      </dgm:prSet>
      <dgm:spPr/>
      <dgm:t>
        <a:bodyPr/>
        <a:lstStyle/>
        <a:p>
          <a:pPr rtl="1"/>
          <a:endParaRPr lang="fa-IR"/>
        </a:p>
      </dgm:t>
    </dgm:pt>
    <dgm:pt modelId="{EE08BFF6-16F7-4493-8C77-52A62E17651D}" type="pres">
      <dgm:prSet presAssocID="{54FC647C-8DEB-4582-95E6-D78E42E39F67}" presName="level3hierChild" presStyleCnt="0"/>
      <dgm:spPr/>
    </dgm:pt>
  </dgm:ptLst>
  <dgm:cxnLst>
    <dgm:cxn modelId="{B8071066-5904-4641-B2D8-8461480734A0}" type="presOf" srcId="{4D41D446-3118-4CA8-9FD9-2E2D7BC9CC0B}" destId="{D73B7678-FD16-4B6A-8EB3-45736AF91A03}" srcOrd="0" destOrd="0" presId="urn:microsoft.com/office/officeart/2008/layout/HorizontalMultiLevelHierarchy"/>
    <dgm:cxn modelId="{902BC354-16FF-498E-BDA8-B147F521AD86}" type="presOf" srcId="{91154795-AF03-4A02-8AC1-2CD555A91D8E}" destId="{62D80DC5-8955-4C00-815C-065BD4DAED02}" srcOrd="1" destOrd="0" presId="urn:microsoft.com/office/officeart/2008/layout/HorizontalMultiLevelHierarchy"/>
    <dgm:cxn modelId="{C4C26FF4-F7CF-443B-8EBB-1B170B3B9963}" type="presOf" srcId="{3E1B5B8D-E23B-41CF-80FF-C217A22278E6}" destId="{22C261DE-7E49-4DC7-95B9-BEC0813AFFFD}" srcOrd="0" destOrd="0" presId="urn:microsoft.com/office/officeart/2008/layout/HorizontalMultiLevelHierarchy"/>
    <dgm:cxn modelId="{AEA0FF9C-3993-4B42-AED2-D158C52052A1}" srcId="{C01E898C-3A4B-469E-B2B8-2CCA906F116D}" destId="{5D20EB9C-F6F6-4029-804B-7080AC35002B}" srcOrd="8" destOrd="0" parTransId="{3E1B5B8D-E23B-41CF-80FF-C217A22278E6}" sibTransId="{0F1AEC0B-9D52-4242-83F4-4A78B1F48572}"/>
    <dgm:cxn modelId="{21865135-DF2C-4BE4-94AA-700B2786C639}" type="presOf" srcId="{0CA188F9-35BA-4FFB-A09C-DC7E94D8DF36}" destId="{4803C549-4CE4-4288-9663-0D879FD22EAE}" srcOrd="0" destOrd="0" presId="urn:microsoft.com/office/officeart/2008/layout/HorizontalMultiLevelHierarchy"/>
    <dgm:cxn modelId="{99F11F68-D51E-4C4E-9504-37979CAD9A78}" type="presOf" srcId="{3E1B5B8D-E23B-41CF-80FF-C217A22278E6}" destId="{BB663061-9D4D-444F-90DD-782050F20714}" srcOrd="1" destOrd="0" presId="urn:microsoft.com/office/officeart/2008/layout/HorizontalMultiLevelHierarchy"/>
    <dgm:cxn modelId="{25BF6EF6-2CBC-4430-A8CE-1C728DF11E5A}" type="presOf" srcId="{54FC647C-8DEB-4582-95E6-D78E42E39F67}" destId="{845ADCC5-ED7D-40C7-8B90-EE2CC8B48A84}" srcOrd="0" destOrd="0" presId="urn:microsoft.com/office/officeart/2008/layout/HorizontalMultiLevelHierarchy"/>
    <dgm:cxn modelId="{F5D8EE21-31F7-4809-86AA-42C486AEDFDB}" srcId="{C01E898C-3A4B-469E-B2B8-2CCA906F116D}" destId="{54FC647C-8DEB-4582-95E6-D78E42E39F67}" srcOrd="13" destOrd="0" parTransId="{727B43AA-05D5-4A4F-BA1B-F745D225C39A}" sibTransId="{90B3A4FE-F13F-4D6F-8701-A01063E80B07}"/>
    <dgm:cxn modelId="{D3FD7084-65B9-4960-8C89-AC78D54CEAFA}" type="presOf" srcId="{BD086E80-A91F-4C87-A041-942836E42AA3}" destId="{01BEA1A6-4E75-4139-A84A-85723CDD93EE}" srcOrd="1" destOrd="0" presId="urn:microsoft.com/office/officeart/2008/layout/HorizontalMultiLevelHierarchy"/>
    <dgm:cxn modelId="{F0141417-D2D9-453C-8DE5-861266937DEB}" srcId="{C01E898C-3A4B-469E-B2B8-2CCA906F116D}" destId="{F8B6E7CE-033D-4F6F-B70A-71C1E278E604}" srcOrd="9" destOrd="0" parTransId="{BD086E80-A91F-4C87-A041-942836E42AA3}" sibTransId="{7C96CD03-5942-40C4-BA8F-E55B4136943C}"/>
    <dgm:cxn modelId="{A96D542B-2638-448A-BE25-F3C756EEA74D}" type="presOf" srcId="{ED49943F-97AC-42D2-B4B5-806E147F5977}" destId="{D4F019C9-BD31-4AA7-9EAB-5E3ECFBAB197}" srcOrd="0" destOrd="0" presId="urn:microsoft.com/office/officeart/2008/layout/HorizontalMultiLevelHierarchy"/>
    <dgm:cxn modelId="{D4E920A1-83ED-4B98-97E1-C179FB2CB085}" srcId="{DACA2D0F-52B3-4A8B-89D3-9B2F0DDB6719}" destId="{C01E898C-3A4B-469E-B2B8-2CCA906F116D}" srcOrd="0" destOrd="0" parTransId="{E4B48F6E-76EB-4295-AC5F-B2279C9D99E4}" sibTransId="{72CADCD7-4940-4DC7-A0C7-6172C1B11BB7}"/>
    <dgm:cxn modelId="{56C5E75C-2C74-4AE3-B036-ABCF69BE083F}" type="presOf" srcId="{F4BE0885-95AE-4164-914F-C2C714C48EC1}" destId="{059FDD16-D108-4208-BC73-A28ED326A3EA}" srcOrd="0" destOrd="0" presId="urn:microsoft.com/office/officeart/2008/layout/HorizontalMultiLevelHierarchy"/>
    <dgm:cxn modelId="{17F14B36-8FD4-4065-8451-004FC6A5B522}" type="presOf" srcId="{B30432B7-492C-45C6-953A-911D70FAB9B6}" destId="{22F65BA2-BB7C-495D-A640-A77FF88E0E28}" srcOrd="0" destOrd="0" presId="urn:microsoft.com/office/officeart/2008/layout/HorizontalMultiLevelHierarchy"/>
    <dgm:cxn modelId="{814D596F-27AA-4BB3-8105-6AB1BD1ACCDA}" type="presOf" srcId="{5D20EB9C-F6F6-4029-804B-7080AC35002B}" destId="{B68EFDB1-3D92-41DA-9D11-F40937F46EF9}" srcOrd="0" destOrd="0" presId="urn:microsoft.com/office/officeart/2008/layout/HorizontalMultiLevelHierarchy"/>
    <dgm:cxn modelId="{56F4F43A-C48A-4B7F-8076-F379A09AFC34}" type="presOf" srcId="{49DA2E37-E6BF-45E2-9E34-83084ECB5790}" destId="{8D2BA27B-56DE-4A38-AF51-4BEB585ECAD7}" srcOrd="0" destOrd="0" presId="urn:microsoft.com/office/officeart/2008/layout/HorizontalMultiLevelHierarchy"/>
    <dgm:cxn modelId="{9A995C70-717B-4F80-A010-2D08C376BEFE}" type="presOf" srcId="{7E9B8061-5037-46A0-A796-19651799DA05}" destId="{3D006DBF-5CD5-46D2-90EA-48F4644CE30F}" srcOrd="0" destOrd="0" presId="urn:microsoft.com/office/officeart/2008/layout/HorizontalMultiLevelHierarchy"/>
    <dgm:cxn modelId="{DB4CAD3A-2DB8-41EA-A585-E89D669A7070}" type="presOf" srcId="{F0495813-C5EC-48DD-BE5A-A8636AC15205}" destId="{2E89A615-4B4F-4A84-AD37-06445440CE24}" srcOrd="0" destOrd="0" presId="urn:microsoft.com/office/officeart/2008/layout/HorizontalMultiLevelHierarchy"/>
    <dgm:cxn modelId="{F86F33DD-48A0-4E99-9803-1FB9D753EECF}" srcId="{C01E898C-3A4B-469E-B2B8-2CCA906F116D}" destId="{C899DCC4-9515-4DC6-A7BB-086F37D85E82}" srcOrd="6" destOrd="0" parTransId="{91154795-AF03-4A02-8AC1-2CD555A91D8E}" sibTransId="{0A350CEE-D5A7-46BF-92B5-932119E5F3A9}"/>
    <dgm:cxn modelId="{621914BD-09B3-436A-B824-00AE2F482A33}" srcId="{C01E898C-3A4B-469E-B2B8-2CCA906F116D}" destId="{6A725DF7-B524-4A16-85EB-8AE88D05BE56}" srcOrd="3" destOrd="0" parTransId="{ED49943F-97AC-42D2-B4B5-806E147F5977}" sibTransId="{F663C5F3-A822-48AB-972E-D8F08C6BC845}"/>
    <dgm:cxn modelId="{C8687319-71EB-4DCF-8009-2E892ED0BFC6}" type="presOf" srcId="{727B43AA-05D5-4A4F-BA1B-F745D225C39A}" destId="{4E19AC79-4003-4E9B-82F3-457CCA51D95C}" srcOrd="0" destOrd="0" presId="urn:microsoft.com/office/officeart/2008/layout/HorizontalMultiLevelHierarchy"/>
    <dgm:cxn modelId="{415007FD-85F9-4C09-8419-476B1AA599BB}" type="presOf" srcId="{1598E3D5-EF8B-40F5-AF25-0E1CAA01EF55}" destId="{1A58A788-F98F-4009-9E74-A47205B2D452}" srcOrd="0" destOrd="0" presId="urn:microsoft.com/office/officeart/2008/layout/HorizontalMultiLevelHierarchy"/>
    <dgm:cxn modelId="{FEB3EA68-9077-4209-9B7F-C0FC13A0FCC5}" type="presOf" srcId="{24565C11-BDCC-4553-92EE-DFE19A32F0D2}" destId="{E6C8FF75-2DC4-4CA1-887A-731EEC403F1F}" srcOrd="1" destOrd="0" presId="urn:microsoft.com/office/officeart/2008/layout/HorizontalMultiLevelHierarchy"/>
    <dgm:cxn modelId="{437FA472-2351-4B6D-A2E1-6BE93347A253}" type="presOf" srcId="{E8609F02-019E-4EE1-8766-6E274AA57741}" destId="{4C3B029F-6B63-48AC-BF57-CBDF5E3F3C4A}" srcOrd="1" destOrd="0" presId="urn:microsoft.com/office/officeart/2008/layout/HorizontalMultiLevelHierarchy"/>
    <dgm:cxn modelId="{F3252C56-DAED-4E6C-9084-A18743DF6272}" type="presOf" srcId="{7E9B8061-5037-46A0-A796-19651799DA05}" destId="{831FEF8A-AF0F-4FA6-B7B1-52DE563E2C2B}" srcOrd="1" destOrd="0" presId="urn:microsoft.com/office/officeart/2008/layout/HorizontalMultiLevelHierarchy"/>
    <dgm:cxn modelId="{3F888E5A-A0D8-43A8-8349-5A30E54C2654}" type="presOf" srcId="{5080D196-1C3B-4302-B557-F2B00715E075}" destId="{4CFD0673-8A99-4D5F-B63B-B160FC8D9ED0}" srcOrd="0" destOrd="0" presId="urn:microsoft.com/office/officeart/2008/layout/HorizontalMultiLevelHierarchy"/>
    <dgm:cxn modelId="{F8E61203-E198-4BF6-99A5-FDC48D2810D5}" type="presOf" srcId="{07066461-B112-44C0-90EB-24611FFF0030}" destId="{A2ABCA1A-36EB-416A-866C-3BAAB140B38C}" srcOrd="0" destOrd="0" presId="urn:microsoft.com/office/officeart/2008/layout/HorizontalMultiLevelHierarchy"/>
    <dgm:cxn modelId="{3D18DD7E-B3E9-4ABF-B633-C7ACB8952A34}" type="presOf" srcId="{3A66DC6D-F248-408A-ADFE-9B44CFCFBFE7}" destId="{55031BE5-6C9C-4330-BBAE-A2C346ED9E16}" srcOrd="0" destOrd="0" presId="urn:microsoft.com/office/officeart/2008/layout/HorizontalMultiLevelHierarchy"/>
    <dgm:cxn modelId="{32125E3F-56AA-4FF4-A274-E52AE4A63A11}" type="presOf" srcId="{4D41D446-3118-4CA8-9FD9-2E2D7BC9CC0B}" destId="{F236C13D-B9A0-4598-9BA7-24E2D6D47DE5}" srcOrd="1" destOrd="0" presId="urn:microsoft.com/office/officeart/2008/layout/HorizontalMultiLevelHierarchy"/>
    <dgm:cxn modelId="{5A8B1213-C4C9-4627-90A3-446BF50D61C2}" type="presOf" srcId="{F8B6E7CE-033D-4F6F-B70A-71C1E278E604}" destId="{BEA775AF-2482-4F20-8E87-11FBFA4DDFE0}" srcOrd="0" destOrd="0" presId="urn:microsoft.com/office/officeart/2008/layout/HorizontalMultiLevelHierarchy"/>
    <dgm:cxn modelId="{F0B0214C-F85F-4DC3-BC81-63AF5A796F84}" type="presOf" srcId="{DC6058CD-8043-435F-A62D-2FABAD9DB545}" destId="{34AE195B-5160-4748-BA38-3FBAFD1B6ECE}" srcOrd="1" destOrd="0" presId="urn:microsoft.com/office/officeart/2008/layout/HorizontalMultiLevelHierarchy"/>
    <dgm:cxn modelId="{03D187ED-4BE5-4C25-9214-D2D22AC331AE}" type="presOf" srcId="{1598E3D5-EF8B-40F5-AF25-0E1CAA01EF55}" destId="{39C2A6F2-727B-4865-B67C-4360FACF1594}" srcOrd="1" destOrd="0" presId="urn:microsoft.com/office/officeart/2008/layout/HorizontalMultiLevelHierarchy"/>
    <dgm:cxn modelId="{7CBA08A0-3284-42F7-9905-3ED5A1AC3EA2}" type="presOf" srcId="{DACA2D0F-52B3-4A8B-89D3-9B2F0DDB6719}" destId="{B61016D7-95C6-4F7E-8EC1-A47BD100D85B}" srcOrd="0" destOrd="0" presId="urn:microsoft.com/office/officeart/2008/layout/HorizontalMultiLevelHierarchy"/>
    <dgm:cxn modelId="{13781EFF-DB94-49F8-837D-10D713FA16D5}" srcId="{C01E898C-3A4B-469E-B2B8-2CCA906F116D}" destId="{9A716094-ADC8-4A08-9383-3CCD68D08C52}" srcOrd="0" destOrd="0" parTransId="{DC6058CD-8043-435F-A62D-2FABAD9DB545}" sibTransId="{BA470CF6-DAE0-4936-8C82-43A667650C68}"/>
    <dgm:cxn modelId="{57EB551D-2C1D-42BC-8969-E8E0C3DCDFF1}" type="presOf" srcId="{727B43AA-05D5-4A4F-BA1B-F745D225C39A}" destId="{3E324F6B-E710-417D-B98C-4EC39BC21F32}" srcOrd="1" destOrd="0" presId="urn:microsoft.com/office/officeart/2008/layout/HorizontalMultiLevelHierarchy"/>
    <dgm:cxn modelId="{23E49067-CC0F-4667-AFE6-ACD7B7F1F769}" type="presOf" srcId="{BD086E80-A91F-4C87-A041-942836E42AA3}" destId="{5A8ACCED-2BD5-4C45-95A0-F886FAD8805B}" srcOrd="0" destOrd="0" presId="urn:microsoft.com/office/officeart/2008/layout/HorizontalMultiLevelHierarchy"/>
    <dgm:cxn modelId="{1D60E4A9-F5F9-4731-8BC6-3E69EB9F98A6}" srcId="{C01E898C-3A4B-469E-B2B8-2CCA906F116D}" destId="{5098B9E8-5881-476B-8ADC-D67140BB9A1F}" srcOrd="5" destOrd="0" parTransId="{E8609F02-019E-4EE1-8766-6E274AA57741}" sibTransId="{3A2E028A-E1D5-4302-B65F-A2F1434C72A5}"/>
    <dgm:cxn modelId="{644D72BF-D5B8-47F4-8524-75B231FDA5BD}" srcId="{C01E898C-3A4B-469E-B2B8-2CCA906F116D}" destId="{0CA188F9-35BA-4FFB-A09C-DC7E94D8DF36}" srcOrd="2" destOrd="0" parTransId="{7E9B8061-5037-46A0-A796-19651799DA05}" sibTransId="{4CA63719-3BD7-472F-99B7-97DA2A7A773D}"/>
    <dgm:cxn modelId="{DCC81B66-6DFB-42F3-9678-8A769BE8A017}" type="presOf" srcId="{0E2CD88E-4EE5-45D9-A8FE-B0D5C84B23F4}" destId="{7207C15B-8375-4D54-BCF4-2727AD51E8A6}" srcOrd="1" destOrd="0" presId="urn:microsoft.com/office/officeart/2008/layout/HorizontalMultiLevelHierarchy"/>
    <dgm:cxn modelId="{BE8F5340-275E-4B55-B060-9A5E86A3D4C2}" type="presOf" srcId="{ED49943F-97AC-42D2-B4B5-806E147F5977}" destId="{16456642-BB04-4803-9C26-35D49A45E99E}" srcOrd="1" destOrd="0" presId="urn:microsoft.com/office/officeart/2008/layout/HorizontalMultiLevelHierarchy"/>
    <dgm:cxn modelId="{B6FE5285-18F9-437F-A060-11BA64EC1EF8}" type="presOf" srcId="{6A725DF7-B524-4A16-85EB-8AE88D05BE56}" destId="{CBB71D9C-257E-42A4-A4CA-2BC7F86B1AB2}" srcOrd="0" destOrd="0" presId="urn:microsoft.com/office/officeart/2008/layout/HorizontalMultiLevelHierarchy"/>
    <dgm:cxn modelId="{4C832FBC-2305-400E-AC4D-D4404914BE01}" type="presOf" srcId="{5098B9E8-5881-476B-8ADC-D67140BB9A1F}" destId="{3E39B79B-698E-4078-ABDD-74E091F8D369}" srcOrd="0" destOrd="0" presId="urn:microsoft.com/office/officeart/2008/layout/HorizontalMultiLevelHierarchy"/>
    <dgm:cxn modelId="{7DE6BC12-00FC-4A6A-86DB-D4926027CB76}" type="presOf" srcId="{F4BE0885-95AE-4164-914F-C2C714C48EC1}" destId="{09929D16-AF9D-45A3-B7E1-A5914E67D268}" srcOrd="1" destOrd="0" presId="urn:microsoft.com/office/officeart/2008/layout/HorizontalMultiLevelHierarchy"/>
    <dgm:cxn modelId="{B41F61EF-B86F-454C-BE74-53C1F88342D2}" srcId="{C01E898C-3A4B-469E-B2B8-2CCA906F116D}" destId="{07066461-B112-44C0-90EB-24611FFF0030}" srcOrd="11" destOrd="0" parTransId="{F4BE0885-95AE-4164-914F-C2C714C48EC1}" sibTransId="{B0C7E351-9160-4123-A62C-303C580BF6C0}"/>
    <dgm:cxn modelId="{3B810161-B5B3-41FF-AD7F-14B0BA50EE67}" type="presOf" srcId="{C01E898C-3A4B-469E-B2B8-2CCA906F116D}" destId="{E55002E4-2296-418E-BCC6-70D7C2537A0C}" srcOrd="0" destOrd="0" presId="urn:microsoft.com/office/officeart/2008/layout/HorizontalMultiLevelHierarchy"/>
    <dgm:cxn modelId="{C6275F47-7161-45D5-89B1-8AF7B6DEBABC}" type="presOf" srcId="{DC6058CD-8043-435F-A62D-2FABAD9DB545}" destId="{9D42AE57-90D5-4CC2-8714-4AEB6E4F029D}" srcOrd="0" destOrd="0" presId="urn:microsoft.com/office/officeart/2008/layout/HorizontalMultiLevelHierarchy"/>
    <dgm:cxn modelId="{72E0FBDB-B78F-40EA-A35D-CC7E1C1A09E2}" type="presOf" srcId="{C899DCC4-9515-4DC6-A7BB-086F37D85E82}" destId="{754846A6-7D2F-4012-9C7D-B366CA7EA46C}" srcOrd="0" destOrd="0" presId="urn:microsoft.com/office/officeart/2008/layout/HorizontalMultiLevelHierarchy"/>
    <dgm:cxn modelId="{61F24653-A248-4A09-84EA-D79E05FDAC9F}" type="presOf" srcId="{0E2CD88E-4EE5-45D9-A8FE-B0D5C84B23F4}" destId="{DEB30286-DF51-4CCC-8B03-187F0F99693F}" srcOrd="0" destOrd="0" presId="urn:microsoft.com/office/officeart/2008/layout/HorizontalMultiLevelHierarchy"/>
    <dgm:cxn modelId="{2EDB0973-3D7D-4C8F-A5AC-DE5F9285E83F}" type="presOf" srcId="{95C7A996-C14D-494D-98AA-2149B0552254}" destId="{1E0C95E7-E896-4DF1-ACCE-7BBB6D5B0943}" srcOrd="0" destOrd="0" presId="urn:microsoft.com/office/officeart/2008/layout/HorizontalMultiLevelHierarchy"/>
    <dgm:cxn modelId="{AFA377E5-B60F-4F3F-8DB9-7C83457EFC96}" srcId="{C01E898C-3A4B-469E-B2B8-2CCA906F116D}" destId="{5080D196-1C3B-4302-B557-F2B00715E075}" srcOrd="10" destOrd="0" parTransId="{0E2CD88E-4EE5-45D9-A8FE-B0D5C84B23F4}" sibTransId="{22949A45-C67F-4B52-827E-FF7A626040C2}"/>
    <dgm:cxn modelId="{B98C292B-EA87-413D-949F-C3DD5AED7693}" srcId="{C01E898C-3A4B-469E-B2B8-2CCA906F116D}" destId="{95C7A996-C14D-494D-98AA-2149B0552254}" srcOrd="1" destOrd="0" parTransId="{4D41D446-3118-4CA8-9FD9-2E2D7BC9CC0B}" sibTransId="{5A8D22A5-5DE1-4414-BED3-B18F82EF629C}"/>
    <dgm:cxn modelId="{DBBDD473-4FF5-4BAA-A15D-6DF1F2EBE417}" srcId="{C01E898C-3A4B-469E-B2B8-2CCA906F116D}" destId="{B30432B7-492C-45C6-953A-911D70FAB9B6}" srcOrd="4" destOrd="0" parTransId="{24565C11-BDCC-4553-92EE-DFE19A32F0D2}" sibTransId="{B32E7BCE-B892-4393-B18C-7962BABE60F0}"/>
    <dgm:cxn modelId="{B59A37CB-1E80-4514-AEC4-7CA24C0B46EC}" type="presOf" srcId="{9A716094-ADC8-4A08-9383-3CCD68D08C52}" destId="{86CCB83C-37F7-43E1-A97C-23BFD009C9A1}" srcOrd="0" destOrd="0" presId="urn:microsoft.com/office/officeart/2008/layout/HorizontalMultiLevelHierarchy"/>
    <dgm:cxn modelId="{CE2E09F5-8EBC-40A2-8D23-60969821C838}" type="presOf" srcId="{E8609F02-019E-4EE1-8766-6E274AA57741}" destId="{D32708F6-49AF-42A8-9B60-58234918D1D2}" srcOrd="0" destOrd="0" presId="urn:microsoft.com/office/officeart/2008/layout/HorizontalMultiLevelHierarchy"/>
    <dgm:cxn modelId="{0984CC00-6BA3-414F-BD26-57751D3F918D}" srcId="{C01E898C-3A4B-469E-B2B8-2CCA906F116D}" destId="{49DA2E37-E6BF-45E2-9E34-83084ECB5790}" srcOrd="12" destOrd="0" parTransId="{3A66DC6D-F248-408A-ADFE-9B44CFCFBFE7}" sibTransId="{F2977D37-19A0-4310-A359-C33302141C6D}"/>
    <dgm:cxn modelId="{AE21AA0B-41DB-44A1-A578-EF1D023E0F8B}" srcId="{C01E898C-3A4B-469E-B2B8-2CCA906F116D}" destId="{F0495813-C5EC-48DD-BE5A-A8636AC15205}" srcOrd="7" destOrd="0" parTransId="{1598E3D5-EF8B-40F5-AF25-0E1CAA01EF55}" sibTransId="{D07F6052-1E00-4AC8-A92E-5EDC2B8F1663}"/>
    <dgm:cxn modelId="{E0153904-0088-40BB-8DAD-535AD6C10BA6}" type="presOf" srcId="{3A66DC6D-F248-408A-ADFE-9B44CFCFBFE7}" destId="{DDD6F808-CB3F-437D-96BA-F8EB283429D7}" srcOrd="1" destOrd="0" presId="urn:microsoft.com/office/officeart/2008/layout/HorizontalMultiLevelHierarchy"/>
    <dgm:cxn modelId="{ACB5B8F1-38E3-4C1F-BF68-C0BCAB37608F}" type="presOf" srcId="{24565C11-BDCC-4553-92EE-DFE19A32F0D2}" destId="{2666E13C-C9A5-48E1-BE17-E48241F54D99}" srcOrd="0" destOrd="0" presId="urn:microsoft.com/office/officeart/2008/layout/HorizontalMultiLevelHierarchy"/>
    <dgm:cxn modelId="{5487F7F7-A994-40E2-B011-D0BB4808D04B}" type="presOf" srcId="{91154795-AF03-4A02-8AC1-2CD555A91D8E}" destId="{8DBA2A76-4C85-4B2B-B51C-CCF2869DA3DF}" srcOrd="0" destOrd="0" presId="urn:microsoft.com/office/officeart/2008/layout/HorizontalMultiLevelHierarchy"/>
    <dgm:cxn modelId="{3356EE6E-E3A0-4C6F-8E97-7C44A75D2729}" type="presParOf" srcId="{B61016D7-95C6-4F7E-8EC1-A47BD100D85B}" destId="{F811476E-6F67-4741-90D4-2AE1472DB5EA}" srcOrd="0" destOrd="0" presId="urn:microsoft.com/office/officeart/2008/layout/HorizontalMultiLevelHierarchy"/>
    <dgm:cxn modelId="{545A2B1D-40D0-4C5A-87EF-E1EF6EEBAB1C}" type="presParOf" srcId="{F811476E-6F67-4741-90D4-2AE1472DB5EA}" destId="{E55002E4-2296-418E-BCC6-70D7C2537A0C}" srcOrd="0" destOrd="0" presId="urn:microsoft.com/office/officeart/2008/layout/HorizontalMultiLevelHierarchy"/>
    <dgm:cxn modelId="{693CA17C-6532-4FCA-8DE1-B04C1AF116AB}" type="presParOf" srcId="{F811476E-6F67-4741-90D4-2AE1472DB5EA}" destId="{AD4536BA-57C5-4560-B880-6A4AFFF17D39}" srcOrd="1" destOrd="0" presId="urn:microsoft.com/office/officeart/2008/layout/HorizontalMultiLevelHierarchy"/>
    <dgm:cxn modelId="{F833A687-FD2B-4D94-9040-EE83D180009C}" type="presParOf" srcId="{AD4536BA-57C5-4560-B880-6A4AFFF17D39}" destId="{9D42AE57-90D5-4CC2-8714-4AEB6E4F029D}" srcOrd="0" destOrd="0" presId="urn:microsoft.com/office/officeart/2008/layout/HorizontalMultiLevelHierarchy"/>
    <dgm:cxn modelId="{88DB009C-5A16-4DDE-B3BA-032979A5A946}" type="presParOf" srcId="{9D42AE57-90D5-4CC2-8714-4AEB6E4F029D}" destId="{34AE195B-5160-4748-BA38-3FBAFD1B6ECE}" srcOrd="0" destOrd="0" presId="urn:microsoft.com/office/officeart/2008/layout/HorizontalMultiLevelHierarchy"/>
    <dgm:cxn modelId="{1529EFE3-23F0-4E11-A122-E9A4517DF02A}" type="presParOf" srcId="{AD4536BA-57C5-4560-B880-6A4AFFF17D39}" destId="{ECF3B23E-3B4C-49B8-8430-98D164F37D47}" srcOrd="1" destOrd="0" presId="urn:microsoft.com/office/officeart/2008/layout/HorizontalMultiLevelHierarchy"/>
    <dgm:cxn modelId="{568C3B47-8AF0-4B62-B37D-8555B2CA2A6A}" type="presParOf" srcId="{ECF3B23E-3B4C-49B8-8430-98D164F37D47}" destId="{86CCB83C-37F7-43E1-A97C-23BFD009C9A1}" srcOrd="0" destOrd="0" presId="urn:microsoft.com/office/officeart/2008/layout/HorizontalMultiLevelHierarchy"/>
    <dgm:cxn modelId="{14F3E247-C74E-4883-B5E9-FCA8FD8475CC}" type="presParOf" srcId="{ECF3B23E-3B4C-49B8-8430-98D164F37D47}" destId="{D6660442-4CC5-4D57-A2F5-2327EF7E6397}" srcOrd="1" destOrd="0" presId="urn:microsoft.com/office/officeart/2008/layout/HorizontalMultiLevelHierarchy"/>
    <dgm:cxn modelId="{9015D05C-00F4-4D85-A4AE-A78A31AAFE03}" type="presParOf" srcId="{AD4536BA-57C5-4560-B880-6A4AFFF17D39}" destId="{D73B7678-FD16-4B6A-8EB3-45736AF91A03}" srcOrd="2" destOrd="0" presId="urn:microsoft.com/office/officeart/2008/layout/HorizontalMultiLevelHierarchy"/>
    <dgm:cxn modelId="{BBC52E36-0785-4CDA-91BE-8E1717AD5135}" type="presParOf" srcId="{D73B7678-FD16-4B6A-8EB3-45736AF91A03}" destId="{F236C13D-B9A0-4598-9BA7-24E2D6D47DE5}" srcOrd="0" destOrd="0" presId="urn:microsoft.com/office/officeart/2008/layout/HorizontalMultiLevelHierarchy"/>
    <dgm:cxn modelId="{FC2800C2-7E1D-4D2D-8B69-AB9A10212B75}" type="presParOf" srcId="{AD4536BA-57C5-4560-B880-6A4AFFF17D39}" destId="{76BCBD21-0545-41B8-9C27-8FC0C92E681B}" srcOrd="3" destOrd="0" presId="urn:microsoft.com/office/officeart/2008/layout/HorizontalMultiLevelHierarchy"/>
    <dgm:cxn modelId="{E7C99111-6D3B-4D40-B22A-67765FCD24F2}" type="presParOf" srcId="{76BCBD21-0545-41B8-9C27-8FC0C92E681B}" destId="{1E0C95E7-E896-4DF1-ACCE-7BBB6D5B0943}" srcOrd="0" destOrd="0" presId="urn:microsoft.com/office/officeart/2008/layout/HorizontalMultiLevelHierarchy"/>
    <dgm:cxn modelId="{A32DABA6-17DF-4568-8724-3C64863477F4}" type="presParOf" srcId="{76BCBD21-0545-41B8-9C27-8FC0C92E681B}" destId="{BAF31E04-6D73-4EE9-A4FB-48E1670CDB6C}" srcOrd="1" destOrd="0" presId="urn:microsoft.com/office/officeart/2008/layout/HorizontalMultiLevelHierarchy"/>
    <dgm:cxn modelId="{7D9C7950-D17C-432E-96DD-0025DBF0F304}" type="presParOf" srcId="{AD4536BA-57C5-4560-B880-6A4AFFF17D39}" destId="{3D006DBF-5CD5-46D2-90EA-48F4644CE30F}" srcOrd="4" destOrd="0" presId="urn:microsoft.com/office/officeart/2008/layout/HorizontalMultiLevelHierarchy"/>
    <dgm:cxn modelId="{43E96575-6CD0-4D29-ADB3-C273C357E691}" type="presParOf" srcId="{3D006DBF-5CD5-46D2-90EA-48F4644CE30F}" destId="{831FEF8A-AF0F-4FA6-B7B1-52DE563E2C2B}" srcOrd="0" destOrd="0" presId="urn:microsoft.com/office/officeart/2008/layout/HorizontalMultiLevelHierarchy"/>
    <dgm:cxn modelId="{EEB45C27-19E1-47EF-A22F-9C67D44C7871}" type="presParOf" srcId="{AD4536BA-57C5-4560-B880-6A4AFFF17D39}" destId="{653B4DA8-DD80-4EF8-91D8-BF8EE2FD5B90}" srcOrd="5" destOrd="0" presId="urn:microsoft.com/office/officeart/2008/layout/HorizontalMultiLevelHierarchy"/>
    <dgm:cxn modelId="{D152DB1D-A37D-4E6A-AF2E-28BC51AE0D2B}" type="presParOf" srcId="{653B4DA8-DD80-4EF8-91D8-BF8EE2FD5B90}" destId="{4803C549-4CE4-4288-9663-0D879FD22EAE}" srcOrd="0" destOrd="0" presId="urn:microsoft.com/office/officeart/2008/layout/HorizontalMultiLevelHierarchy"/>
    <dgm:cxn modelId="{50AF0DC5-24F6-40C6-8D9E-8ED443FA4B7B}" type="presParOf" srcId="{653B4DA8-DD80-4EF8-91D8-BF8EE2FD5B90}" destId="{5861F6A2-3D42-48B1-BAFB-466A1FCE27C1}" srcOrd="1" destOrd="0" presId="urn:microsoft.com/office/officeart/2008/layout/HorizontalMultiLevelHierarchy"/>
    <dgm:cxn modelId="{DB32B4F0-E57B-4654-B0DC-BB873EDC8344}" type="presParOf" srcId="{AD4536BA-57C5-4560-B880-6A4AFFF17D39}" destId="{D4F019C9-BD31-4AA7-9EAB-5E3ECFBAB197}" srcOrd="6" destOrd="0" presId="urn:microsoft.com/office/officeart/2008/layout/HorizontalMultiLevelHierarchy"/>
    <dgm:cxn modelId="{F5F42796-B985-4EF6-B7A0-BC0465F9970E}" type="presParOf" srcId="{D4F019C9-BD31-4AA7-9EAB-5E3ECFBAB197}" destId="{16456642-BB04-4803-9C26-35D49A45E99E}" srcOrd="0" destOrd="0" presId="urn:microsoft.com/office/officeart/2008/layout/HorizontalMultiLevelHierarchy"/>
    <dgm:cxn modelId="{CF247D29-A195-4C78-9874-D108ED0AA0B6}" type="presParOf" srcId="{AD4536BA-57C5-4560-B880-6A4AFFF17D39}" destId="{5A07F936-43DE-421C-81E6-2537AB935614}" srcOrd="7" destOrd="0" presId="urn:microsoft.com/office/officeart/2008/layout/HorizontalMultiLevelHierarchy"/>
    <dgm:cxn modelId="{AF031CB2-4781-406C-8BC9-7F60A9CC5E39}" type="presParOf" srcId="{5A07F936-43DE-421C-81E6-2537AB935614}" destId="{CBB71D9C-257E-42A4-A4CA-2BC7F86B1AB2}" srcOrd="0" destOrd="0" presId="urn:microsoft.com/office/officeart/2008/layout/HorizontalMultiLevelHierarchy"/>
    <dgm:cxn modelId="{31C1E35D-CF1A-45C7-95CC-430FF717D2D3}" type="presParOf" srcId="{5A07F936-43DE-421C-81E6-2537AB935614}" destId="{4FE772D6-1AB7-4525-8CCF-2AB3BE1DD4DD}" srcOrd="1" destOrd="0" presId="urn:microsoft.com/office/officeart/2008/layout/HorizontalMultiLevelHierarchy"/>
    <dgm:cxn modelId="{043CCECE-E322-44C3-BE2E-9476B68222C1}" type="presParOf" srcId="{AD4536BA-57C5-4560-B880-6A4AFFF17D39}" destId="{2666E13C-C9A5-48E1-BE17-E48241F54D99}" srcOrd="8" destOrd="0" presId="urn:microsoft.com/office/officeart/2008/layout/HorizontalMultiLevelHierarchy"/>
    <dgm:cxn modelId="{572D423A-7864-4016-9F57-33399DCA3162}" type="presParOf" srcId="{2666E13C-C9A5-48E1-BE17-E48241F54D99}" destId="{E6C8FF75-2DC4-4CA1-887A-731EEC403F1F}" srcOrd="0" destOrd="0" presId="urn:microsoft.com/office/officeart/2008/layout/HorizontalMultiLevelHierarchy"/>
    <dgm:cxn modelId="{3C5A9627-6A9E-48B6-AD7E-0D2528AFC528}" type="presParOf" srcId="{AD4536BA-57C5-4560-B880-6A4AFFF17D39}" destId="{55857977-418B-479A-8AA4-52D9048A443D}" srcOrd="9" destOrd="0" presId="urn:microsoft.com/office/officeart/2008/layout/HorizontalMultiLevelHierarchy"/>
    <dgm:cxn modelId="{96E60648-1FFC-4CB8-897A-7C8BD0CD761B}" type="presParOf" srcId="{55857977-418B-479A-8AA4-52D9048A443D}" destId="{22F65BA2-BB7C-495D-A640-A77FF88E0E28}" srcOrd="0" destOrd="0" presId="urn:microsoft.com/office/officeart/2008/layout/HorizontalMultiLevelHierarchy"/>
    <dgm:cxn modelId="{5DAB33B1-4142-49F1-BE9C-6B408A586343}" type="presParOf" srcId="{55857977-418B-479A-8AA4-52D9048A443D}" destId="{2FDF88C7-79E6-467B-BFBD-8F1CE17CD7D6}" srcOrd="1" destOrd="0" presId="urn:microsoft.com/office/officeart/2008/layout/HorizontalMultiLevelHierarchy"/>
    <dgm:cxn modelId="{C59BEC71-4082-40FC-B8FE-A51D319726B0}" type="presParOf" srcId="{AD4536BA-57C5-4560-B880-6A4AFFF17D39}" destId="{D32708F6-49AF-42A8-9B60-58234918D1D2}" srcOrd="10" destOrd="0" presId="urn:microsoft.com/office/officeart/2008/layout/HorizontalMultiLevelHierarchy"/>
    <dgm:cxn modelId="{BC7C1E57-000B-4AB1-AE7E-87D38D4E7514}" type="presParOf" srcId="{D32708F6-49AF-42A8-9B60-58234918D1D2}" destId="{4C3B029F-6B63-48AC-BF57-CBDF5E3F3C4A}" srcOrd="0" destOrd="0" presId="urn:microsoft.com/office/officeart/2008/layout/HorizontalMultiLevelHierarchy"/>
    <dgm:cxn modelId="{650CF284-358C-4F66-9890-25F16BBB475B}" type="presParOf" srcId="{AD4536BA-57C5-4560-B880-6A4AFFF17D39}" destId="{E73A9B90-FE88-4922-9B1F-72ECDE858B43}" srcOrd="11" destOrd="0" presId="urn:microsoft.com/office/officeart/2008/layout/HorizontalMultiLevelHierarchy"/>
    <dgm:cxn modelId="{44A268DB-4A33-49B4-A9D7-131EBB605FD9}" type="presParOf" srcId="{E73A9B90-FE88-4922-9B1F-72ECDE858B43}" destId="{3E39B79B-698E-4078-ABDD-74E091F8D369}" srcOrd="0" destOrd="0" presId="urn:microsoft.com/office/officeart/2008/layout/HorizontalMultiLevelHierarchy"/>
    <dgm:cxn modelId="{6D2B1CBE-86EB-424E-A817-FAF2EEACFD00}" type="presParOf" srcId="{E73A9B90-FE88-4922-9B1F-72ECDE858B43}" destId="{F9ADBE8C-0DC1-4554-BF2D-EEB274F2EF82}" srcOrd="1" destOrd="0" presId="urn:microsoft.com/office/officeart/2008/layout/HorizontalMultiLevelHierarchy"/>
    <dgm:cxn modelId="{E2FA1D8F-3A56-467E-AF85-0848BAD9EC7B}" type="presParOf" srcId="{AD4536BA-57C5-4560-B880-6A4AFFF17D39}" destId="{8DBA2A76-4C85-4B2B-B51C-CCF2869DA3DF}" srcOrd="12" destOrd="0" presId="urn:microsoft.com/office/officeart/2008/layout/HorizontalMultiLevelHierarchy"/>
    <dgm:cxn modelId="{48188554-D46D-4BEA-8A9B-6AF37C5FA376}" type="presParOf" srcId="{8DBA2A76-4C85-4B2B-B51C-CCF2869DA3DF}" destId="{62D80DC5-8955-4C00-815C-065BD4DAED02}" srcOrd="0" destOrd="0" presId="urn:microsoft.com/office/officeart/2008/layout/HorizontalMultiLevelHierarchy"/>
    <dgm:cxn modelId="{64500F57-1F4F-4978-B2F1-4D1216A82E0E}" type="presParOf" srcId="{AD4536BA-57C5-4560-B880-6A4AFFF17D39}" destId="{78A3F6E8-235A-4451-9243-8F4587029DA3}" srcOrd="13" destOrd="0" presId="urn:microsoft.com/office/officeart/2008/layout/HorizontalMultiLevelHierarchy"/>
    <dgm:cxn modelId="{88A9E125-B78A-4774-9336-32146F792294}" type="presParOf" srcId="{78A3F6E8-235A-4451-9243-8F4587029DA3}" destId="{754846A6-7D2F-4012-9C7D-B366CA7EA46C}" srcOrd="0" destOrd="0" presId="urn:microsoft.com/office/officeart/2008/layout/HorizontalMultiLevelHierarchy"/>
    <dgm:cxn modelId="{448815AE-F358-4541-8D4C-042958021EB8}" type="presParOf" srcId="{78A3F6E8-235A-4451-9243-8F4587029DA3}" destId="{597BD0FF-9ADC-401D-ADD4-CEEA21773946}" srcOrd="1" destOrd="0" presId="urn:microsoft.com/office/officeart/2008/layout/HorizontalMultiLevelHierarchy"/>
    <dgm:cxn modelId="{F7064C33-F1EC-4DAF-B973-F8297072C83F}" type="presParOf" srcId="{AD4536BA-57C5-4560-B880-6A4AFFF17D39}" destId="{1A58A788-F98F-4009-9E74-A47205B2D452}" srcOrd="14" destOrd="0" presId="urn:microsoft.com/office/officeart/2008/layout/HorizontalMultiLevelHierarchy"/>
    <dgm:cxn modelId="{24996575-1F1F-4613-84B9-44E3EFD63F34}" type="presParOf" srcId="{1A58A788-F98F-4009-9E74-A47205B2D452}" destId="{39C2A6F2-727B-4865-B67C-4360FACF1594}" srcOrd="0" destOrd="0" presId="urn:microsoft.com/office/officeart/2008/layout/HorizontalMultiLevelHierarchy"/>
    <dgm:cxn modelId="{7D0B9980-2EB0-459E-8FA7-3A6E769FEC1F}" type="presParOf" srcId="{AD4536BA-57C5-4560-B880-6A4AFFF17D39}" destId="{47E7C487-F023-4754-B8E8-1DC25B9392C0}" srcOrd="15" destOrd="0" presId="urn:microsoft.com/office/officeart/2008/layout/HorizontalMultiLevelHierarchy"/>
    <dgm:cxn modelId="{9E6892F9-A5E0-468C-9BEB-7995D07C9684}" type="presParOf" srcId="{47E7C487-F023-4754-B8E8-1DC25B9392C0}" destId="{2E89A615-4B4F-4A84-AD37-06445440CE24}" srcOrd="0" destOrd="0" presId="urn:microsoft.com/office/officeart/2008/layout/HorizontalMultiLevelHierarchy"/>
    <dgm:cxn modelId="{21C70FF3-7C0D-4499-BC9B-131E09734DE4}" type="presParOf" srcId="{47E7C487-F023-4754-B8E8-1DC25B9392C0}" destId="{A2FEAF18-6EFB-40C4-BF07-7F417A967514}" srcOrd="1" destOrd="0" presId="urn:microsoft.com/office/officeart/2008/layout/HorizontalMultiLevelHierarchy"/>
    <dgm:cxn modelId="{65B1E038-58AE-4740-BC7E-6F3299F51BF5}" type="presParOf" srcId="{AD4536BA-57C5-4560-B880-6A4AFFF17D39}" destId="{22C261DE-7E49-4DC7-95B9-BEC0813AFFFD}" srcOrd="16" destOrd="0" presId="urn:microsoft.com/office/officeart/2008/layout/HorizontalMultiLevelHierarchy"/>
    <dgm:cxn modelId="{8A32315D-8B92-4DD9-A5A8-EE7EFBEBC8FB}" type="presParOf" srcId="{22C261DE-7E49-4DC7-95B9-BEC0813AFFFD}" destId="{BB663061-9D4D-444F-90DD-782050F20714}" srcOrd="0" destOrd="0" presId="urn:microsoft.com/office/officeart/2008/layout/HorizontalMultiLevelHierarchy"/>
    <dgm:cxn modelId="{4349FA9A-DE44-47D3-884D-B73D59577916}" type="presParOf" srcId="{AD4536BA-57C5-4560-B880-6A4AFFF17D39}" destId="{7CF234E7-B3FF-4914-8088-1E07F498BD95}" srcOrd="17" destOrd="0" presId="urn:microsoft.com/office/officeart/2008/layout/HorizontalMultiLevelHierarchy"/>
    <dgm:cxn modelId="{8CCE78F5-A0DD-47E0-B373-BEDE66955934}" type="presParOf" srcId="{7CF234E7-B3FF-4914-8088-1E07F498BD95}" destId="{B68EFDB1-3D92-41DA-9D11-F40937F46EF9}" srcOrd="0" destOrd="0" presId="urn:microsoft.com/office/officeart/2008/layout/HorizontalMultiLevelHierarchy"/>
    <dgm:cxn modelId="{30A0CD78-8C45-4E4C-B48E-0C548078C363}" type="presParOf" srcId="{7CF234E7-B3FF-4914-8088-1E07F498BD95}" destId="{E9A30CEB-AA23-4964-AA8D-0AAF4997D043}" srcOrd="1" destOrd="0" presId="urn:microsoft.com/office/officeart/2008/layout/HorizontalMultiLevelHierarchy"/>
    <dgm:cxn modelId="{B1B5E260-3B96-4D08-8143-4C82C5D3CD16}" type="presParOf" srcId="{AD4536BA-57C5-4560-B880-6A4AFFF17D39}" destId="{5A8ACCED-2BD5-4C45-95A0-F886FAD8805B}" srcOrd="18" destOrd="0" presId="urn:microsoft.com/office/officeart/2008/layout/HorizontalMultiLevelHierarchy"/>
    <dgm:cxn modelId="{73069D37-4622-4E15-9CF0-26854C0DB4CA}" type="presParOf" srcId="{5A8ACCED-2BD5-4C45-95A0-F886FAD8805B}" destId="{01BEA1A6-4E75-4139-A84A-85723CDD93EE}" srcOrd="0" destOrd="0" presId="urn:microsoft.com/office/officeart/2008/layout/HorizontalMultiLevelHierarchy"/>
    <dgm:cxn modelId="{369F369F-1BF4-4B48-A553-C09E4CF91D94}" type="presParOf" srcId="{AD4536BA-57C5-4560-B880-6A4AFFF17D39}" destId="{79B651F2-3434-460C-AA86-F41D8930E9DA}" srcOrd="19" destOrd="0" presId="urn:microsoft.com/office/officeart/2008/layout/HorizontalMultiLevelHierarchy"/>
    <dgm:cxn modelId="{61516891-1108-4372-B7D8-B70802E6057C}" type="presParOf" srcId="{79B651F2-3434-460C-AA86-F41D8930E9DA}" destId="{BEA775AF-2482-4F20-8E87-11FBFA4DDFE0}" srcOrd="0" destOrd="0" presId="urn:microsoft.com/office/officeart/2008/layout/HorizontalMultiLevelHierarchy"/>
    <dgm:cxn modelId="{38C68580-B337-45B3-A1D2-E4B92BCA7314}" type="presParOf" srcId="{79B651F2-3434-460C-AA86-F41D8930E9DA}" destId="{01FA5BDB-DE99-440E-A67A-6008B3E96777}" srcOrd="1" destOrd="0" presId="urn:microsoft.com/office/officeart/2008/layout/HorizontalMultiLevelHierarchy"/>
    <dgm:cxn modelId="{D73EB865-74FA-4969-A709-5118C261469B}" type="presParOf" srcId="{AD4536BA-57C5-4560-B880-6A4AFFF17D39}" destId="{DEB30286-DF51-4CCC-8B03-187F0F99693F}" srcOrd="20" destOrd="0" presId="urn:microsoft.com/office/officeart/2008/layout/HorizontalMultiLevelHierarchy"/>
    <dgm:cxn modelId="{1195E9B1-A355-4905-80C1-4C6E537736F0}" type="presParOf" srcId="{DEB30286-DF51-4CCC-8B03-187F0F99693F}" destId="{7207C15B-8375-4D54-BCF4-2727AD51E8A6}" srcOrd="0" destOrd="0" presId="urn:microsoft.com/office/officeart/2008/layout/HorizontalMultiLevelHierarchy"/>
    <dgm:cxn modelId="{B0BADFEE-9061-42F7-A7E1-615718182C1B}" type="presParOf" srcId="{AD4536BA-57C5-4560-B880-6A4AFFF17D39}" destId="{02B15EE3-DCCE-4BEC-982E-EB20015003DA}" srcOrd="21" destOrd="0" presId="urn:microsoft.com/office/officeart/2008/layout/HorizontalMultiLevelHierarchy"/>
    <dgm:cxn modelId="{B56E1E3E-1FAC-44FF-A545-4946C81C177C}" type="presParOf" srcId="{02B15EE3-DCCE-4BEC-982E-EB20015003DA}" destId="{4CFD0673-8A99-4D5F-B63B-B160FC8D9ED0}" srcOrd="0" destOrd="0" presId="urn:microsoft.com/office/officeart/2008/layout/HorizontalMultiLevelHierarchy"/>
    <dgm:cxn modelId="{A12FABD1-01CE-4D39-8619-3587B3643164}" type="presParOf" srcId="{02B15EE3-DCCE-4BEC-982E-EB20015003DA}" destId="{F24EEE20-6F60-412E-A8E6-C5097DC4C038}" srcOrd="1" destOrd="0" presId="urn:microsoft.com/office/officeart/2008/layout/HorizontalMultiLevelHierarchy"/>
    <dgm:cxn modelId="{CB9CE571-1906-4136-8FDA-30874EEFB896}" type="presParOf" srcId="{AD4536BA-57C5-4560-B880-6A4AFFF17D39}" destId="{059FDD16-D108-4208-BC73-A28ED326A3EA}" srcOrd="22" destOrd="0" presId="urn:microsoft.com/office/officeart/2008/layout/HorizontalMultiLevelHierarchy"/>
    <dgm:cxn modelId="{69E9B6A2-AE75-4A62-9625-D5618A87B4EA}" type="presParOf" srcId="{059FDD16-D108-4208-BC73-A28ED326A3EA}" destId="{09929D16-AF9D-45A3-B7E1-A5914E67D268}" srcOrd="0" destOrd="0" presId="urn:microsoft.com/office/officeart/2008/layout/HorizontalMultiLevelHierarchy"/>
    <dgm:cxn modelId="{07671BA3-9978-4193-99AC-F2242913D977}" type="presParOf" srcId="{AD4536BA-57C5-4560-B880-6A4AFFF17D39}" destId="{CD4F3C8C-982E-49C4-AC27-F18091A411BC}" srcOrd="23" destOrd="0" presId="urn:microsoft.com/office/officeart/2008/layout/HorizontalMultiLevelHierarchy"/>
    <dgm:cxn modelId="{F5973B74-814B-4606-B8D4-DBAB46BAA688}" type="presParOf" srcId="{CD4F3C8C-982E-49C4-AC27-F18091A411BC}" destId="{A2ABCA1A-36EB-416A-866C-3BAAB140B38C}" srcOrd="0" destOrd="0" presId="urn:microsoft.com/office/officeart/2008/layout/HorizontalMultiLevelHierarchy"/>
    <dgm:cxn modelId="{1CB9A3B9-253F-4F26-B826-8BF12BF4238D}" type="presParOf" srcId="{CD4F3C8C-982E-49C4-AC27-F18091A411BC}" destId="{17760A83-5FF5-4790-8AC8-FE0B1BD5CD6A}" srcOrd="1" destOrd="0" presId="urn:microsoft.com/office/officeart/2008/layout/HorizontalMultiLevelHierarchy"/>
    <dgm:cxn modelId="{E5D8438A-68CF-45A8-85C3-D01195DAC11A}" type="presParOf" srcId="{AD4536BA-57C5-4560-B880-6A4AFFF17D39}" destId="{55031BE5-6C9C-4330-BBAE-A2C346ED9E16}" srcOrd="24" destOrd="0" presId="urn:microsoft.com/office/officeart/2008/layout/HorizontalMultiLevelHierarchy"/>
    <dgm:cxn modelId="{FCE3F844-F799-4581-8464-5E20A75FE16C}" type="presParOf" srcId="{55031BE5-6C9C-4330-BBAE-A2C346ED9E16}" destId="{DDD6F808-CB3F-437D-96BA-F8EB283429D7}" srcOrd="0" destOrd="0" presId="urn:microsoft.com/office/officeart/2008/layout/HorizontalMultiLevelHierarchy"/>
    <dgm:cxn modelId="{4573B8CB-A850-4B39-B7EC-9C9C66706FDD}" type="presParOf" srcId="{AD4536BA-57C5-4560-B880-6A4AFFF17D39}" destId="{34087BE5-C25A-46E1-8B2C-845E5CF4AB03}" srcOrd="25" destOrd="0" presId="urn:microsoft.com/office/officeart/2008/layout/HorizontalMultiLevelHierarchy"/>
    <dgm:cxn modelId="{99D14FD5-CFEF-47DE-BB76-15C6CB93F8F8}" type="presParOf" srcId="{34087BE5-C25A-46E1-8B2C-845E5CF4AB03}" destId="{8D2BA27B-56DE-4A38-AF51-4BEB585ECAD7}" srcOrd="0" destOrd="0" presId="urn:microsoft.com/office/officeart/2008/layout/HorizontalMultiLevelHierarchy"/>
    <dgm:cxn modelId="{5C8F872C-9250-4C33-B70D-E889378C13C5}" type="presParOf" srcId="{34087BE5-C25A-46E1-8B2C-845E5CF4AB03}" destId="{82C16440-4FE7-437A-A9F3-24B1B2CE577C}" srcOrd="1" destOrd="0" presId="urn:microsoft.com/office/officeart/2008/layout/HorizontalMultiLevelHierarchy"/>
    <dgm:cxn modelId="{1F82AE66-CCC0-4CB2-8677-BCEE47D52B16}" type="presParOf" srcId="{AD4536BA-57C5-4560-B880-6A4AFFF17D39}" destId="{4E19AC79-4003-4E9B-82F3-457CCA51D95C}" srcOrd="26" destOrd="0" presId="urn:microsoft.com/office/officeart/2008/layout/HorizontalMultiLevelHierarchy"/>
    <dgm:cxn modelId="{E8B99920-A323-4E1C-BDAE-6AAED5A8840D}" type="presParOf" srcId="{4E19AC79-4003-4E9B-82F3-457CCA51D95C}" destId="{3E324F6B-E710-417D-B98C-4EC39BC21F32}" srcOrd="0" destOrd="0" presId="urn:microsoft.com/office/officeart/2008/layout/HorizontalMultiLevelHierarchy"/>
    <dgm:cxn modelId="{67B84FC4-70F1-48DE-AA1A-1ED7D02D112B}" type="presParOf" srcId="{AD4536BA-57C5-4560-B880-6A4AFFF17D39}" destId="{F64B35E7-132D-45E1-9466-0AD75FD9B0EB}" srcOrd="27" destOrd="0" presId="urn:microsoft.com/office/officeart/2008/layout/HorizontalMultiLevelHierarchy"/>
    <dgm:cxn modelId="{9F47A81D-286E-4615-8213-3580FA528BD9}" type="presParOf" srcId="{F64B35E7-132D-45E1-9466-0AD75FD9B0EB}" destId="{845ADCC5-ED7D-40C7-8B90-EE2CC8B48A84}" srcOrd="0" destOrd="0" presId="urn:microsoft.com/office/officeart/2008/layout/HorizontalMultiLevelHierarchy"/>
    <dgm:cxn modelId="{1B3BC3F5-6979-4055-9D4B-13CBA4E707C2}" type="presParOf" srcId="{F64B35E7-132D-45E1-9466-0AD75FD9B0EB}" destId="{EE08BFF6-16F7-4493-8C77-52A62E17651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9AC79-4003-4E9B-82F3-457CCA51D95C}">
      <dsp:nvSpPr>
        <dsp:cNvPr id="0" name=""/>
        <dsp:cNvSpPr/>
      </dsp:nvSpPr>
      <dsp:spPr>
        <a:xfrm>
          <a:off x="3672058" y="3240360"/>
          <a:ext cx="246113" cy="3048280"/>
        </a:xfrm>
        <a:custGeom>
          <a:avLst/>
          <a:gdLst/>
          <a:ahLst/>
          <a:cxnLst/>
          <a:rect l="0" t="0" r="0" b="0"/>
          <a:pathLst>
            <a:path>
              <a:moveTo>
                <a:pt x="0" y="0"/>
              </a:moveTo>
              <a:lnTo>
                <a:pt x="123056" y="0"/>
              </a:lnTo>
              <a:lnTo>
                <a:pt x="123056" y="3048280"/>
              </a:lnTo>
              <a:lnTo>
                <a:pt x="246113" y="30482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rtl="1">
            <a:lnSpc>
              <a:spcPct val="90000"/>
            </a:lnSpc>
            <a:spcBef>
              <a:spcPct val="0"/>
            </a:spcBef>
            <a:spcAft>
              <a:spcPct val="35000"/>
            </a:spcAft>
          </a:pPr>
          <a:endParaRPr lang="fa-IR" sz="1000" kern="1200"/>
        </a:p>
      </dsp:txBody>
      <dsp:txXfrm>
        <a:off x="3718659" y="4688045"/>
        <a:ext cx="152909" cy="152909"/>
      </dsp:txXfrm>
    </dsp:sp>
    <dsp:sp modelId="{55031BE5-6C9C-4330-BBAE-A2C346ED9E16}">
      <dsp:nvSpPr>
        <dsp:cNvPr id="0" name=""/>
        <dsp:cNvSpPr/>
      </dsp:nvSpPr>
      <dsp:spPr>
        <a:xfrm>
          <a:off x="3672058" y="3240360"/>
          <a:ext cx="246113" cy="2579313"/>
        </a:xfrm>
        <a:custGeom>
          <a:avLst/>
          <a:gdLst/>
          <a:ahLst/>
          <a:cxnLst/>
          <a:rect l="0" t="0" r="0" b="0"/>
          <a:pathLst>
            <a:path>
              <a:moveTo>
                <a:pt x="0" y="0"/>
              </a:moveTo>
              <a:lnTo>
                <a:pt x="123056" y="0"/>
              </a:lnTo>
              <a:lnTo>
                <a:pt x="123056" y="2579313"/>
              </a:lnTo>
              <a:lnTo>
                <a:pt x="246113" y="25793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rtl="1">
            <a:lnSpc>
              <a:spcPct val="90000"/>
            </a:lnSpc>
            <a:spcBef>
              <a:spcPct val="0"/>
            </a:spcBef>
            <a:spcAft>
              <a:spcPct val="35000"/>
            </a:spcAft>
          </a:pPr>
          <a:endParaRPr lang="fa-IR" sz="900" kern="1200"/>
        </a:p>
      </dsp:txBody>
      <dsp:txXfrm>
        <a:off x="3730339" y="4465241"/>
        <a:ext cx="129551" cy="129551"/>
      </dsp:txXfrm>
    </dsp:sp>
    <dsp:sp modelId="{059FDD16-D108-4208-BC73-A28ED326A3EA}">
      <dsp:nvSpPr>
        <dsp:cNvPr id="0" name=""/>
        <dsp:cNvSpPr/>
      </dsp:nvSpPr>
      <dsp:spPr>
        <a:xfrm>
          <a:off x="3672058" y="3240360"/>
          <a:ext cx="246113" cy="2110347"/>
        </a:xfrm>
        <a:custGeom>
          <a:avLst/>
          <a:gdLst/>
          <a:ahLst/>
          <a:cxnLst/>
          <a:rect l="0" t="0" r="0" b="0"/>
          <a:pathLst>
            <a:path>
              <a:moveTo>
                <a:pt x="0" y="0"/>
              </a:moveTo>
              <a:lnTo>
                <a:pt x="123056" y="0"/>
              </a:lnTo>
              <a:lnTo>
                <a:pt x="123056" y="2110347"/>
              </a:lnTo>
              <a:lnTo>
                <a:pt x="246113" y="21103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fa-IR" sz="800" kern="1200"/>
        </a:p>
      </dsp:txBody>
      <dsp:txXfrm>
        <a:off x="3741998" y="4242417"/>
        <a:ext cx="106232" cy="106232"/>
      </dsp:txXfrm>
    </dsp:sp>
    <dsp:sp modelId="{DEB30286-DF51-4CCC-8B03-187F0F99693F}">
      <dsp:nvSpPr>
        <dsp:cNvPr id="0" name=""/>
        <dsp:cNvSpPr/>
      </dsp:nvSpPr>
      <dsp:spPr>
        <a:xfrm>
          <a:off x="3672058" y="3240360"/>
          <a:ext cx="246113" cy="1641381"/>
        </a:xfrm>
        <a:custGeom>
          <a:avLst/>
          <a:gdLst/>
          <a:ahLst/>
          <a:cxnLst/>
          <a:rect l="0" t="0" r="0" b="0"/>
          <a:pathLst>
            <a:path>
              <a:moveTo>
                <a:pt x="0" y="0"/>
              </a:moveTo>
              <a:lnTo>
                <a:pt x="123056" y="0"/>
              </a:lnTo>
              <a:lnTo>
                <a:pt x="123056" y="1641381"/>
              </a:lnTo>
              <a:lnTo>
                <a:pt x="246113" y="16413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fa-IR" sz="600" kern="1200"/>
        </a:p>
      </dsp:txBody>
      <dsp:txXfrm>
        <a:off x="3753621" y="4019557"/>
        <a:ext cx="82986" cy="82986"/>
      </dsp:txXfrm>
    </dsp:sp>
    <dsp:sp modelId="{5A8ACCED-2BD5-4C45-95A0-F886FAD8805B}">
      <dsp:nvSpPr>
        <dsp:cNvPr id="0" name=""/>
        <dsp:cNvSpPr/>
      </dsp:nvSpPr>
      <dsp:spPr>
        <a:xfrm>
          <a:off x="3672058" y="3240360"/>
          <a:ext cx="246113" cy="1172415"/>
        </a:xfrm>
        <a:custGeom>
          <a:avLst/>
          <a:gdLst/>
          <a:ahLst/>
          <a:cxnLst/>
          <a:rect l="0" t="0" r="0" b="0"/>
          <a:pathLst>
            <a:path>
              <a:moveTo>
                <a:pt x="0" y="0"/>
              </a:moveTo>
              <a:lnTo>
                <a:pt x="123056" y="0"/>
              </a:lnTo>
              <a:lnTo>
                <a:pt x="123056" y="1172415"/>
              </a:lnTo>
              <a:lnTo>
                <a:pt x="246113" y="11724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65165" y="3796618"/>
        <a:ext cx="59898" cy="59898"/>
      </dsp:txXfrm>
    </dsp:sp>
    <dsp:sp modelId="{22C261DE-7E49-4DC7-95B9-BEC0813AFFFD}">
      <dsp:nvSpPr>
        <dsp:cNvPr id="0" name=""/>
        <dsp:cNvSpPr/>
      </dsp:nvSpPr>
      <dsp:spPr>
        <a:xfrm>
          <a:off x="3672058" y="3240360"/>
          <a:ext cx="246113" cy="703449"/>
        </a:xfrm>
        <a:custGeom>
          <a:avLst/>
          <a:gdLst/>
          <a:ahLst/>
          <a:cxnLst/>
          <a:rect l="0" t="0" r="0" b="0"/>
          <a:pathLst>
            <a:path>
              <a:moveTo>
                <a:pt x="0" y="0"/>
              </a:moveTo>
              <a:lnTo>
                <a:pt x="123056" y="0"/>
              </a:lnTo>
              <a:lnTo>
                <a:pt x="123056" y="703449"/>
              </a:lnTo>
              <a:lnTo>
                <a:pt x="246113" y="7034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76483" y="3573453"/>
        <a:ext cx="37263" cy="37263"/>
      </dsp:txXfrm>
    </dsp:sp>
    <dsp:sp modelId="{1A58A788-F98F-4009-9E74-A47205B2D452}">
      <dsp:nvSpPr>
        <dsp:cNvPr id="0" name=""/>
        <dsp:cNvSpPr/>
      </dsp:nvSpPr>
      <dsp:spPr>
        <a:xfrm>
          <a:off x="3672058" y="3240360"/>
          <a:ext cx="246113" cy="234483"/>
        </a:xfrm>
        <a:custGeom>
          <a:avLst/>
          <a:gdLst/>
          <a:ahLst/>
          <a:cxnLst/>
          <a:rect l="0" t="0" r="0" b="0"/>
          <a:pathLst>
            <a:path>
              <a:moveTo>
                <a:pt x="0" y="0"/>
              </a:moveTo>
              <a:lnTo>
                <a:pt x="123056" y="0"/>
              </a:lnTo>
              <a:lnTo>
                <a:pt x="123056" y="234483"/>
              </a:lnTo>
              <a:lnTo>
                <a:pt x="246113" y="2344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86616" y="3349103"/>
        <a:ext cx="16996" cy="16996"/>
      </dsp:txXfrm>
    </dsp:sp>
    <dsp:sp modelId="{8DBA2A76-4C85-4B2B-B51C-CCF2869DA3DF}">
      <dsp:nvSpPr>
        <dsp:cNvPr id="0" name=""/>
        <dsp:cNvSpPr/>
      </dsp:nvSpPr>
      <dsp:spPr>
        <a:xfrm>
          <a:off x="3672058" y="3005876"/>
          <a:ext cx="246113" cy="234483"/>
        </a:xfrm>
        <a:custGeom>
          <a:avLst/>
          <a:gdLst/>
          <a:ahLst/>
          <a:cxnLst/>
          <a:rect l="0" t="0" r="0" b="0"/>
          <a:pathLst>
            <a:path>
              <a:moveTo>
                <a:pt x="0" y="234483"/>
              </a:moveTo>
              <a:lnTo>
                <a:pt x="123056" y="234483"/>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86616" y="3114620"/>
        <a:ext cx="16996" cy="16996"/>
      </dsp:txXfrm>
    </dsp:sp>
    <dsp:sp modelId="{D32708F6-49AF-42A8-9B60-58234918D1D2}">
      <dsp:nvSpPr>
        <dsp:cNvPr id="0" name=""/>
        <dsp:cNvSpPr/>
      </dsp:nvSpPr>
      <dsp:spPr>
        <a:xfrm>
          <a:off x="3672058" y="2536910"/>
          <a:ext cx="246113" cy="703449"/>
        </a:xfrm>
        <a:custGeom>
          <a:avLst/>
          <a:gdLst/>
          <a:ahLst/>
          <a:cxnLst/>
          <a:rect l="0" t="0" r="0" b="0"/>
          <a:pathLst>
            <a:path>
              <a:moveTo>
                <a:pt x="0" y="703449"/>
              </a:moveTo>
              <a:lnTo>
                <a:pt x="123056" y="703449"/>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76483" y="2870003"/>
        <a:ext cx="37263" cy="37263"/>
      </dsp:txXfrm>
    </dsp:sp>
    <dsp:sp modelId="{2666E13C-C9A5-48E1-BE17-E48241F54D99}">
      <dsp:nvSpPr>
        <dsp:cNvPr id="0" name=""/>
        <dsp:cNvSpPr/>
      </dsp:nvSpPr>
      <dsp:spPr>
        <a:xfrm>
          <a:off x="3672058" y="2067944"/>
          <a:ext cx="246113" cy="1172415"/>
        </a:xfrm>
        <a:custGeom>
          <a:avLst/>
          <a:gdLst/>
          <a:ahLst/>
          <a:cxnLst/>
          <a:rect l="0" t="0" r="0" b="0"/>
          <a:pathLst>
            <a:path>
              <a:moveTo>
                <a:pt x="0" y="1172415"/>
              </a:moveTo>
              <a:lnTo>
                <a:pt x="123056" y="1172415"/>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fa-IR" sz="500" kern="1200"/>
        </a:p>
      </dsp:txBody>
      <dsp:txXfrm>
        <a:off x="3765165" y="2624203"/>
        <a:ext cx="59898" cy="59898"/>
      </dsp:txXfrm>
    </dsp:sp>
    <dsp:sp modelId="{D4F019C9-BD31-4AA7-9EAB-5E3ECFBAB197}">
      <dsp:nvSpPr>
        <dsp:cNvPr id="0" name=""/>
        <dsp:cNvSpPr/>
      </dsp:nvSpPr>
      <dsp:spPr>
        <a:xfrm>
          <a:off x="3672058" y="1598978"/>
          <a:ext cx="246113" cy="1641381"/>
        </a:xfrm>
        <a:custGeom>
          <a:avLst/>
          <a:gdLst/>
          <a:ahLst/>
          <a:cxnLst/>
          <a:rect l="0" t="0" r="0" b="0"/>
          <a:pathLst>
            <a:path>
              <a:moveTo>
                <a:pt x="0" y="1641381"/>
              </a:moveTo>
              <a:lnTo>
                <a:pt x="123056" y="1641381"/>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rtl="1">
            <a:lnSpc>
              <a:spcPct val="90000"/>
            </a:lnSpc>
            <a:spcBef>
              <a:spcPct val="0"/>
            </a:spcBef>
            <a:spcAft>
              <a:spcPct val="35000"/>
            </a:spcAft>
          </a:pPr>
          <a:endParaRPr lang="fa-IR" sz="600" kern="1200"/>
        </a:p>
      </dsp:txBody>
      <dsp:txXfrm>
        <a:off x="3753621" y="2378175"/>
        <a:ext cx="82986" cy="82986"/>
      </dsp:txXfrm>
    </dsp:sp>
    <dsp:sp modelId="{3D006DBF-5CD5-46D2-90EA-48F4644CE30F}">
      <dsp:nvSpPr>
        <dsp:cNvPr id="0" name=""/>
        <dsp:cNvSpPr/>
      </dsp:nvSpPr>
      <dsp:spPr>
        <a:xfrm>
          <a:off x="3672058" y="1130012"/>
          <a:ext cx="246113" cy="2110347"/>
        </a:xfrm>
        <a:custGeom>
          <a:avLst/>
          <a:gdLst/>
          <a:ahLst/>
          <a:cxnLst/>
          <a:rect l="0" t="0" r="0" b="0"/>
          <a:pathLst>
            <a:path>
              <a:moveTo>
                <a:pt x="0" y="2110347"/>
              </a:moveTo>
              <a:lnTo>
                <a:pt x="123056" y="2110347"/>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rtl="1">
            <a:lnSpc>
              <a:spcPct val="90000"/>
            </a:lnSpc>
            <a:spcBef>
              <a:spcPct val="0"/>
            </a:spcBef>
            <a:spcAft>
              <a:spcPct val="35000"/>
            </a:spcAft>
          </a:pPr>
          <a:endParaRPr lang="fa-IR" sz="800" kern="1200"/>
        </a:p>
      </dsp:txBody>
      <dsp:txXfrm>
        <a:off x="3741998" y="2132069"/>
        <a:ext cx="106232" cy="106232"/>
      </dsp:txXfrm>
    </dsp:sp>
    <dsp:sp modelId="{D73B7678-FD16-4B6A-8EB3-45736AF91A03}">
      <dsp:nvSpPr>
        <dsp:cNvPr id="0" name=""/>
        <dsp:cNvSpPr/>
      </dsp:nvSpPr>
      <dsp:spPr>
        <a:xfrm>
          <a:off x="3672058" y="661046"/>
          <a:ext cx="246113" cy="2579313"/>
        </a:xfrm>
        <a:custGeom>
          <a:avLst/>
          <a:gdLst/>
          <a:ahLst/>
          <a:cxnLst/>
          <a:rect l="0" t="0" r="0" b="0"/>
          <a:pathLst>
            <a:path>
              <a:moveTo>
                <a:pt x="0" y="2579313"/>
              </a:moveTo>
              <a:lnTo>
                <a:pt x="123056" y="2579313"/>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rtl="1">
            <a:lnSpc>
              <a:spcPct val="90000"/>
            </a:lnSpc>
            <a:spcBef>
              <a:spcPct val="0"/>
            </a:spcBef>
            <a:spcAft>
              <a:spcPct val="35000"/>
            </a:spcAft>
          </a:pPr>
          <a:endParaRPr lang="fa-IR" sz="900" kern="1200"/>
        </a:p>
      </dsp:txBody>
      <dsp:txXfrm>
        <a:off x="3730339" y="1885927"/>
        <a:ext cx="129551" cy="129551"/>
      </dsp:txXfrm>
    </dsp:sp>
    <dsp:sp modelId="{9D42AE57-90D5-4CC2-8714-4AEB6E4F029D}">
      <dsp:nvSpPr>
        <dsp:cNvPr id="0" name=""/>
        <dsp:cNvSpPr/>
      </dsp:nvSpPr>
      <dsp:spPr>
        <a:xfrm>
          <a:off x="3672058" y="192079"/>
          <a:ext cx="246113" cy="3048280"/>
        </a:xfrm>
        <a:custGeom>
          <a:avLst/>
          <a:gdLst/>
          <a:ahLst/>
          <a:cxnLst/>
          <a:rect l="0" t="0" r="0" b="0"/>
          <a:pathLst>
            <a:path>
              <a:moveTo>
                <a:pt x="0" y="3048280"/>
              </a:moveTo>
              <a:lnTo>
                <a:pt x="123056" y="3048280"/>
              </a:lnTo>
              <a:lnTo>
                <a:pt x="123056" y="0"/>
              </a:lnTo>
              <a:lnTo>
                <a:pt x="24611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rtl="1">
            <a:lnSpc>
              <a:spcPct val="90000"/>
            </a:lnSpc>
            <a:spcBef>
              <a:spcPct val="0"/>
            </a:spcBef>
            <a:spcAft>
              <a:spcPct val="35000"/>
            </a:spcAft>
          </a:pPr>
          <a:endParaRPr lang="fa-IR" sz="1000" kern="1200"/>
        </a:p>
      </dsp:txBody>
      <dsp:txXfrm>
        <a:off x="3718659" y="1639764"/>
        <a:ext cx="152909" cy="152909"/>
      </dsp:txXfrm>
    </dsp:sp>
    <dsp:sp modelId="{E55002E4-2296-418E-BCC6-70D7C2537A0C}">
      <dsp:nvSpPr>
        <dsp:cNvPr id="0" name=""/>
        <dsp:cNvSpPr/>
      </dsp:nvSpPr>
      <dsp:spPr>
        <a:xfrm rot="16200000">
          <a:off x="2497174" y="3052773"/>
          <a:ext cx="1974594"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مبانی هستی شناختی تربیت از منظر قرآن کریم</a:t>
          </a:r>
          <a:endParaRPr lang="fa-IR" sz="1300" kern="1200" dirty="0"/>
        </a:p>
      </dsp:txBody>
      <dsp:txXfrm>
        <a:off x="2497174" y="3052773"/>
        <a:ext cx="1974594" cy="375172"/>
      </dsp:txXfrm>
    </dsp:sp>
    <dsp:sp modelId="{86CCB83C-37F7-43E1-A97C-23BFD009C9A1}">
      <dsp:nvSpPr>
        <dsp:cNvPr id="0" name=""/>
        <dsp:cNvSpPr/>
      </dsp:nvSpPr>
      <dsp:spPr>
        <a:xfrm>
          <a:off x="3918171" y="4493"/>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وابستگی و نیاز(از اوئی)</a:t>
          </a:r>
          <a:endParaRPr lang="fa-IR" sz="1300" kern="1200" dirty="0"/>
        </a:p>
      </dsp:txBody>
      <dsp:txXfrm>
        <a:off x="3918171" y="4493"/>
        <a:ext cx="1230567" cy="375172"/>
      </dsp:txXfrm>
    </dsp:sp>
    <dsp:sp modelId="{1E0C95E7-E896-4DF1-ACCE-7BBB6D5B0943}">
      <dsp:nvSpPr>
        <dsp:cNvPr id="0" name=""/>
        <dsp:cNvSpPr/>
      </dsp:nvSpPr>
      <dsp:spPr>
        <a:xfrm>
          <a:off x="3918171" y="473459"/>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هدایت یافتگی</a:t>
          </a:r>
          <a:endParaRPr lang="fa-IR" sz="1300" kern="1200" dirty="0"/>
        </a:p>
      </dsp:txBody>
      <dsp:txXfrm>
        <a:off x="3918171" y="473459"/>
        <a:ext cx="1230567" cy="375172"/>
      </dsp:txXfrm>
    </dsp:sp>
    <dsp:sp modelId="{4803C549-4CE4-4288-9663-0D879FD22EAE}">
      <dsp:nvSpPr>
        <dsp:cNvPr id="0" name=""/>
        <dsp:cNvSpPr/>
      </dsp:nvSpPr>
      <dsp:spPr>
        <a:xfrm>
          <a:off x="3918171" y="942425"/>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نظم و قانونمندی</a:t>
          </a:r>
          <a:endParaRPr lang="fa-IR" sz="1300" kern="1200" dirty="0"/>
        </a:p>
      </dsp:txBody>
      <dsp:txXfrm>
        <a:off x="3918171" y="942425"/>
        <a:ext cx="1230567" cy="375172"/>
      </dsp:txXfrm>
    </dsp:sp>
    <dsp:sp modelId="{CBB71D9C-257E-42A4-A4CA-2BC7F86B1AB2}">
      <dsp:nvSpPr>
        <dsp:cNvPr id="0" name=""/>
        <dsp:cNvSpPr/>
      </dsp:nvSpPr>
      <dsp:spPr>
        <a:xfrm>
          <a:off x="3918171" y="1411391"/>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هدفمندی</a:t>
          </a:r>
          <a:endParaRPr lang="fa-IR" sz="1300" kern="1200" dirty="0"/>
        </a:p>
      </dsp:txBody>
      <dsp:txXfrm>
        <a:off x="3918171" y="1411391"/>
        <a:ext cx="1230567" cy="375172"/>
      </dsp:txXfrm>
    </dsp:sp>
    <dsp:sp modelId="{22F65BA2-BB7C-495D-A640-A77FF88E0E28}">
      <dsp:nvSpPr>
        <dsp:cNvPr id="0" name=""/>
        <dsp:cNvSpPr/>
      </dsp:nvSpPr>
      <dsp:spPr>
        <a:xfrm>
          <a:off x="3918171" y="1880358"/>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شعور و آگاهی</a:t>
          </a:r>
          <a:endParaRPr lang="fa-IR" sz="1300" kern="1200" dirty="0"/>
        </a:p>
      </dsp:txBody>
      <dsp:txXfrm>
        <a:off x="3918171" y="1880358"/>
        <a:ext cx="1230567" cy="375172"/>
      </dsp:txXfrm>
    </dsp:sp>
    <dsp:sp modelId="{3E39B79B-698E-4078-ABDD-74E091F8D369}">
      <dsp:nvSpPr>
        <dsp:cNvPr id="0" name=""/>
        <dsp:cNvSpPr/>
      </dsp:nvSpPr>
      <dsp:spPr>
        <a:xfrm>
          <a:off x="3918171" y="2349324"/>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آیت بودن</a:t>
          </a:r>
          <a:endParaRPr lang="fa-IR" sz="1300" kern="1200" dirty="0"/>
        </a:p>
      </dsp:txBody>
      <dsp:txXfrm>
        <a:off x="3918171" y="2349324"/>
        <a:ext cx="1230567" cy="375172"/>
      </dsp:txXfrm>
    </dsp:sp>
    <dsp:sp modelId="{754846A6-7D2F-4012-9C7D-B366CA7EA46C}">
      <dsp:nvSpPr>
        <dsp:cNvPr id="0" name=""/>
        <dsp:cNvSpPr/>
      </dsp:nvSpPr>
      <dsp:spPr>
        <a:xfrm>
          <a:off x="3918171" y="2818290"/>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گستره‌ی بیکران هستی</a:t>
          </a:r>
          <a:endParaRPr lang="fa-IR" sz="1300" kern="1200" dirty="0"/>
        </a:p>
      </dsp:txBody>
      <dsp:txXfrm>
        <a:off x="3918171" y="2818290"/>
        <a:ext cx="1230567" cy="375172"/>
      </dsp:txXfrm>
    </dsp:sp>
    <dsp:sp modelId="{2E89A615-4B4F-4A84-AD37-06445440CE24}">
      <dsp:nvSpPr>
        <dsp:cNvPr id="0" name=""/>
        <dsp:cNvSpPr/>
      </dsp:nvSpPr>
      <dsp:spPr>
        <a:xfrm>
          <a:off x="3918171" y="3287256"/>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عوالم هستی</a:t>
          </a:r>
          <a:endParaRPr lang="fa-IR" sz="1300" kern="1200" dirty="0"/>
        </a:p>
      </dsp:txBody>
      <dsp:txXfrm>
        <a:off x="3918171" y="3287256"/>
        <a:ext cx="1230567" cy="375172"/>
      </dsp:txXfrm>
    </dsp:sp>
    <dsp:sp modelId="{B68EFDB1-3D92-41DA-9D11-F40937F46EF9}">
      <dsp:nvSpPr>
        <dsp:cNvPr id="0" name=""/>
        <dsp:cNvSpPr/>
      </dsp:nvSpPr>
      <dsp:spPr>
        <a:xfrm>
          <a:off x="3918171" y="3756222"/>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رابطه خدا با جهان هستی</a:t>
          </a:r>
          <a:endParaRPr lang="fa-IR" sz="1300" kern="1200" dirty="0"/>
        </a:p>
      </dsp:txBody>
      <dsp:txXfrm>
        <a:off x="3918171" y="3756222"/>
        <a:ext cx="1230567" cy="375172"/>
      </dsp:txXfrm>
    </dsp:sp>
    <dsp:sp modelId="{BEA775AF-2482-4F20-8E87-11FBFA4DDFE0}">
      <dsp:nvSpPr>
        <dsp:cNvPr id="0" name=""/>
        <dsp:cNvSpPr/>
      </dsp:nvSpPr>
      <dsp:spPr>
        <a:xfrm>
          <a:off x="3918171" y="4225188"/>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نظام تدبیر جهان</a:t>
          </a:r>
          <a:endParaRPr lang="fa-IR" sz="1300" kern="1200" dirty="0"/>
        </a:p>
      </dsp:txBody>
      <dsp:txXfrm>
        <a:off x="3918171" y="4225188"/>
        <a:ext cx="1230567" cy="375172"/>
      </dsp:txXfrm>
    </dsp:sp>
    <dsp:sp modelId="{4CFD0673-8A99-4D5F-B63B-B160FC8D9ED0}">
      <dsp:nvSpPr>
        <dsp:cNvPr id="0" name=""/>
        <dsp:cNvSpPr/>
      </dsp:nvSpPr>
      <dsp:spPr>
        <a:xfrm>
          <a:off x="3918171" y="4694155"/>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هستی برای انسان</a:t>
          </a:r>
          <a:endParaRPr lang="fa-IR" sz="1300" kern="1200" dirty="0"/>
        </a:p>
      </dsp:txBody>
      <dsp:txXfrm>
        <a:off x="3918171" y="4694155"/>
        <a:ext cx="1230567" cy="375172"/>
      </dsp:txXfrm>
    </dsp:sp>
    <dsp:sp modelId="{A2ABCA1A-36EB-416A-866C-3BAAB140B38C}">
      <dsp:nvSpPr>
        <dsp:cNvPr id="0" name=""/>
        <dsp:cNvSpPr/>
      </dsp:nvSpPr>
      <dsp:spPr>
        <a:xfrm>
          <a:off x="3918171" y="5163121"/>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سنت های تربیت‌ساز</a:t>
          </a:r>
          <a:endParaRPr lang="fa-IR" sz="1300" kern="1200" dirty="0"/>
        </a:p>
      </dsp:txBody>
      <dsp:txXfrm>
        <a:off x="3918171" y="5163121"/>
        <a:ext cx="1230567" cy="375172"/>
      </dsp:txXfrm>
    </dsp:sp>
    <dsp:sp modelId="{8D2BA27B-56DE-4A38-AF51-4BEB585ECAD7}">
      <dsp:nvSpPr>
        <dsp:cNvPr id="0" name=""/>
        <dsp:cNvSpPr/>
      </dsp:nvSpPr>
      <dsp:spPr>
        <a:xfrm>
          <a:off x="3918171" y="5632087"/>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پایان پذیری جهان طبیعت</a:t>
          </a:r>
          <a:endParaRPr lang="fa-IR" sz="1300" kern="1200" dirty="0"/>
        </a:p>
      </dsp:txBody>
      <dsp:txXfrm>
        <a:off x="3918171" y="5632087"/>
        <a:ext cx="1230567" cy="375172"/>
      </dsp:txXfrm>
    </dsp:sp>
    <dsp:sp modelId="{845ADCC5-ED7D-40C7-8B90-EE2CC8B48A84}">
      <dsp:nvSpPr>
        <dsp:cNvPr id="0" name=""/>
        <dsp:cNvSpPr/>
      </dsp:nvSpPr>
      <dsp:spPr>
        <a:xfrm>
          <a:off x="3918171" y="6101053"/>
          <a:ext cx="1230567" cy="3751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fa-IR" sz="1300" kern="1200" dirty="0" smtClean="0"/>
            <a:t>نظام اخروی(به سوی اوئی)</a:t>
          </a:r>
          <a:endParaRPr lang="fa-IR" sz="1300" kern="1200" dirty="0"/>
        </a:p>
      </dsp:txBody>
      <dsp:txXfrm>
        <a:off x="3918171" y="6101053"/>
        <a:ext cx="1230567" cy="37517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B15171CD-BBCE-41B7-ABEC-7AF284353D78}" type="datetimeFigureOut">
              <a:rPr lang="fa-IR" smtClean="0"/>
              <a:t>1441/08/24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2947515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15171CD-BBCE-41B7-ABEC-7AF284353D78}" type="datetimeFigureOut">
              <a:rPr lang="fa-IR" smtClean="0"/>
              <a:t>1441/08/24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73648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15171CD-BBCE-41B7-ABEC-7AF284353D78}" type="datetimeFigureOut">
              <a:rPr lang="fa-IR" smtClean="0"/>
              <a:t>1441/08/24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2289061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15171CD-BBCE-41B7-ABEC-7AF284353D78}" type="datetimeFigureOut">
              <a:rPr lang="fa-IR" smtClean="0"/>
              <a:t>1441/08/24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738411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5171CD-BBCE-41B7-ABEC-7AF284353D78}" type="datetimeFigureOut">
              <a:rPr lang="fa-IR" smtClean="0"/>
              <a:t>1441/08/24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544804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B15171CD-BBCE-41B7-ABEC-7AF284353D78}" type="datetimeFigureOut">
              <a:rPr lang="fa-IR" smtClean="0"/>
              <a:t>1441/08/24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629636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B15171CD-BBCE-41B7-ABEC-7AF284353D78}" type="datetimeFigureOut">
              <a:rPr lang="fa-IR" smtClean="0"/>
              <a:t>1441/08/24</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3439028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B15171CD-BBCE-41B7-ABEC-7AF284353D78}" type="datetimeFigureOut">
              <a:rPr lang="fa-IR" smtClean="0"/>
              <a:t>1441/08/24</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2274456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171CD-BBCE-41B7-ABEC-7AF284353D78}" type="datetimeFigureOut">
              <a:rPr lang="fa-IR" smtClean="0"/>
              <a:t>1441/08/24</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51195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171CD-BBCE-41B7-ABEC-7AF284353D78}" type="datetimeFigureOut">
              <a:rPr lang="fa-IR" smtClean="0"/>
              <a:t>1441/08/24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3222107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171CD-BBCE-41B7-ABEC-7AF284353D78}" type="datetimeFigureOut">
              <a:rPr lang="fa-IR" smtClean="0"/>
              <a:t>1441/08/24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4BEDF07-E4D2-4178-BD62-ADC3F9F8327D}" type="slidenum">
              <a:rPr lang="fa-IR" smtClean="0"/>
              <a:t>‹#›</a:t>
            </a:fld>
            <a:endParaRPr lang="fa-IR"/>
          </a:p>
        </p:txBody>
      </p:sp>
    </p:spTree>
    <p:extLst>
      <p:ext uri="{BB962C8B-B14F-4D97-AF65-F5344CB8AC3E}">
        <p14:creationId xmlns:p14="http://schemas.microsoft.com/office/powerpoint/2010/main" val="2553429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5171CD-BBCE-41B7-ABEC-7AF284353D78}" type="datetimeFigureOut">
              <a:rPr lang="fa-IR" smtClean="0"/>
              <a:t>1441/08/24</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4BEDF07-E4D2-4178-BD62-ADC3F9F8327D}" type="slidenum">
              <a:rPr lang="fa-IR" smtClean="0"/>
              <a:t>‹#›</a:t>
            </a:fld>
            <a:endParaRPr lang="fa-IR"/>
          </a:p>
        </p:txBody>
      </p:sp>
    </p:spTree>
    <p:extLst>
      <p:ext uri="{BB962C8B-B14F-4D97-AF65-F5344CB8AC3E}">
        <p14:creationId xmlns:p14="http://schemas.microsoft.com/office/powerpoint/2010/main" val="2616643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836712"/>
            <a:ext cx="7772400" cy="1470025"/>
          </a:xfrm>
        </p:spPr>
        <p:txBody>
          <a:bodyPr>
            <a:normAutofit fontScale="90000"/>
          </a:bodyPr>
          <a:lstStyle/>
          <a:p>
            <a:r>
              <a:rPr lang="fa-IR" dirty="0"/>
              <a:t>نظام تربیتی اسلام بر اساس قرآن و روایات پیامبر و اهل بیت عصمت و طهارت صلوات الله علیهم اجمعین</a:t>
            </a:r>
          </a:p>
        </p:txBody>
      </p:sp>
      <p:sp>
        <p:nvSpPr>
          <p:cNvPr id="3" name="Subtitle 2"/>
          <p:cNvSpPr>
            <a:spLocks noGrp="1"/>
          </p:cNvSpPr>
          <p:nvPr>
            <p:ph type="subTitle" idx="1"/>
          </p:nvPr>
        </p:nvSpPr>
        <p:spPr>
          <a:xfrm>
            <a:off x="1403648" y="2924944"/>
            <a:ext cx="6400800" cy="1752600"/>
          </a:xfrm>
          <a:ln>
            <a:solidFill>
              <a:schemeClr val="tx1"/>
            </a:solidFill>
          </a:ln>
        </p:spPr>
        <p:txBody>
          <a:bodyPr>
            <a:normAutofit/>
          </a:bodyPr>
          <a:lstStyle/>
          <a:p>
            <a:r>
              <a:rPr lang="fa-IR" sz="4000" dirty="0" smtClean="0">
                <a:solidFill>
                  <a:schemeClr val="tx1"/>
                </a:solidFill>
                <a:latin typeface="+mj-lt"/>
                <a:ea typeface="+mj-ea"/>
                <a:cs typeface="+mj-cs"/>
              </a:rPr>
              <a:t>رسول برجیسیان</a:t>
            </a:r>
          </a:p>
          <a:p>
            <a:r>
              <a:rPr lang="fa-IR" sz="4000" dirty="0" smtClean="0">
                <a:solidFill>
                  <a:schemeClr val="tx1"/>
                </a:solidFill>
                <a:latin typeface="+mj-lt"/>
                <a:ea typeface="+mj-ea"/>
                <a:cs typeface="+mj-cs"/>
              </a:rPr>
              <a:t>نیمسال دوم 99-98</a:t>
            </a:r>
            <a:endParaRPr lang="fa-IR" sz="4000" dirty="0">
              <a:solidFill>
                <a:schemeClr val="tx1"/>
              </a:solidFill>
              <a:latin typeface="+mj-lt"/>
              <a:ea typeface="+mj-ea"/>
              <a:cs typeface="+mj-cs"/>
            </a:endParaRPr>
          </a:p>
        </p:txBody>
      </p:sp>
    </p:spTree>
    <p:extLst>
      <p:ext uri="{BB962C8B-B14F-4D97-AF65-F5344CB8AC3E}">
        <p14:creationId xmlns:p14="http://schemas.microsoft.com/office/powerpoint/2010/main" val="2075277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در اینجا ذکر دو نکته لازم است:</a:t>
            </a:r>
            <a:endParaRPr lang="fa-IR" dirty="0"/>
          </a:p>
        </p:txBody>
      </p:sp>
      <p:sp>
        <p:nvSpPr>
          <p:cNvPr id="3" name="Content Placeholder 2"/>
          <p:cNvSpPr>
            <a:spLocks noGrp="1"/>
          </p:cNvSpPr>
          <p:nvPr>
            <p:ph idx="1"/>
          </p:nvPr>
        </p:nvSpPr>
        <p:spPr>
          <a:xfrm>
            <a:off x="179512" y="1600200"/>
            <a:ext cx="8856984" cy="4925144"/>
          </a:xfrm>
        </p:spPr>
        <p:txBody>
          <a:bodyPr/>
          <a:lstStyle/>
          <a:p>
            <a:endParaRPr lang="fa-IR"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878497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21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640960" cy="6048672"/>
          </a:xfrm>
        </p:spPr>
        <p:txBody>
          <a:bodyPr/>
          <a:lstStyle/>
          <a:p>
            <a:endParaRPr lang="fa-I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8496944" cy="1989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538239"/>
            <a:ext cx="8496944" cy="3915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611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نتیجه گیری:</a:t>
            </a:r>
            <a:endParaRPr lang="fa-IR" dirty="0"/>
          </a:p>
        </p:txBody>
      </p:sp>
      <p:sp>
        <p:nvSpPr>
          <p:cNvPr id="3" name="Content Placeholder 2"/>
          <p:cNvSpPr>
            <a:spLocks noGrp="1"/>
          </p:cNvSpPr>
          <p:nvPr>
            <p:ph idx="1"/>
          </p:nvPr>
        </p:nvSpPr>
        <p:spPr>
          <a:xfrm>
            <a:off x="179512" y="1268760"/>
            <a:ext cx="8784976" cy="5472608"/>
          </a:xfrm>
        </p:spPr>
        <p:txBody>
          <a:bodyPr/>
          <a:lstStyle/>
          <a:p>
            <a:endParaRPr lang="fa-I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68760"/>
            <a:ext cx="856895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317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2.هدایت یافتگی:</a:t>
            </a:r>
            <a:endParaRPr lang="fa-IR" dirty="0"/>
          </a:p>
        </p:txBody>
      </p:sp>
      <p:sp>
        <p:nvSpPr>
          <p:cNvPr id="3" name="Content Placeholder 2"/>
          <p:cNvSpPr>
            <a:spLocks noGrp="1"/>
          </p:cNvSpPr>
          <p:nvPr>
            <p:ph idx="1"/>
          </p:nvPr>
        </p:nvSpPr>
        <p:spPr>
          <a:xfrm>
            <a:off x="179512" y="1600200"/>
            <a:ext cx="8712968" cy="4925144"/>
          </a:xfrm>
        </p:spPr>
        <p:txBody>
          <a:bodyPr/>
          <a:lstStyle/>
          <a:p>
            <a:endParaRPr lang="fa-IR"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8568952"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636912"/>
            <a:ext cx="856895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0623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هدایت تکوینی:</a:t>
            </a:r>
            <a:endParaRPr lang="fa-IR" dirty="0"/>
          </a:p>
        </p:txBody>
      </p:sp>
      <p:sp>
        <p:nvSpPr>
          <p:cNvPr id="3" name="Content Placeholder 2"/>
          <p:cNvSpPr>
            <a:spLocks noGrp="1"/>
          </p:cNvSpPr>
          <p:nvPr>
            <p:ph idx="1"/>
          </p:nvPr>
        </p:nvSpPr>
        <p:spPr>
          <a:xfrm>
            <a:off x="179512" y="1600200"/>
            <a:ext cx="8640960" cy="4925144"/>
          </a:xfrm>
        </p:spPr>
        <p:txBody>
          <a:bodyPr/>
          <a:lstStyle/>
          <a:p>
            <a:endParaRPr lang="fa-IR"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28800"/>
            <a:ext cx="8568952"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0119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2-1.هدایت عام</a:t>
            </a:r>
            <a:endParaRPr lang="fa-IR" dirty="0"/>
          </a:p>
        </p:txBody>
      </p:sp>
      <p:sp>
        <p:nvSpPr>
          <p:cNvPr id="3" name="Content Placeholder 2"/>
          <p:cNvSpPr>
            <a:spLocks noGrp="1"/>
          </p:cNvSpPr>
          <p:nvPr>
            <p:ph idx="1"/>
          </p:nvPr>
        </p:nvSpPr>
        <p:spPr>
          <a:xfrm>
            <a:off x="354360" y="1628800"/>
            <a:ext cx="8435280" cy="4525963"/>
          </a:xfrm>
        </p:spPr>
        <p:txBody>
          <a:bodyPr/>
          <a:lstStyle/>
          <a:p>
            <a:r>
              <a:rPr lang="fa-IR" dirty="0"/>
              <a:t>قَالَ رَبُّنَا الَّذِي أَعْطَى كُلَّ شَيْءٍ خَلْقَهُ ثُمَّ هَدَى ﴿50</a:t>
            </a:r>
            <a:r>
              <a:rPr lang="fa-IR" dirty="0" smtClean="0"/>
              <a:t>﴾</a:t>
            </a:r>
          </a:p>
          <a:p>
            <a:r>
              <a:rPr lang="fa-IR" dirty="0"/>
              <a:t>گفت پروردگار ما كسى است كه هر چيزى را خلقتى كه درخور اوست داده سپس آن را هدايت فرموده است (50) </a:t>
            </a:r>
          </a:p>
          <a:p>
            <a:endParaRPr lang="fa-IR" dirty="0"/>
          </a:p>
        </p:txBody>
      </p:sp>
    </p:spTree>
    <p:extLst>
      <p:ext uri="{BB962C8B-B14F-4D97-AF65-F5344CB8AC3E}">
        <p14:creationId xmlns:p14="http://schemas.microsoft.com/office/powerpoint/2010/main" val="2454239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علامه طباطبایی از این آیه شریفه به دو نکته درخور دقت رسیده است:</a:t>
            </a:r>
            <a:endParaRPr lang="fa-IR" dirty="0"/>
          </a:p>
        </p:txBody>
      </p:sp>
      <p:sp>
        <p:nvSpPr>
          <p:cNvPr id="5" name="Content Placeholder 4"/>
          <p:cNvSpPr>
            <a:spLocks noGrp="1"/>
          </p:cNvSpPr>
          <p:nvPr>
            <p:ph idx="1"/>
          </p:nvPr>
        </p:nvSpPr>
        <p:spPr/>
        <p:txBody>
          <a:bodyPr/>
          <a:lstStyle/>
          <a:p>
            <a:endParaRPr lang="fa-IR"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208912"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1790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568952" cy="5904656"/>
          </a:xfrm>
        </p:spPr>
        <p:txBody>
          <a:bodyPr>
            <a:normAutofit/>
          </a:bodyPr>
          <a:lstStyle/>
          <a:p>
            <a:endParaRPr lang="fa-IR" dirty="0" smtClean="0"/>
          </a:p>
          <a:p>
            <a:endParaRPr lang="fa-IR" dirty="0"/>
          </a:p>
          <a:p>
            <a:endParaRPr lang="fa-IR" dirty="0" smtClean="0"/>
          </a:p>
          <a:p>
            <a:endParaRPr lang="fa-IR" dirty="0"/>
          </a:p>
          <a:p>
            <a:endParaRPr lang="fa-IR" dirty="0" smtClean="0"/>
          </a:p>
          <a:p>
            <a:endParaRPr lang="fa-IR" dirty="0"/>
          </a:p>
          <a:p>
            <a:endParaRPr lang="fa-IR" dirty="0" smtClean="0"/>
          </a:p>
          <a:p>
            <a:pPr marL="0" lvl="0" indent="0">
              <a:buNone/>
            </a:pPr>
            <a:endParaRPr lang="fa-IR" dirty="0" smtClean="0">
              <a:solidFill>
                <a:prstClr val="black"/>
              </a:solidFill>
            </a:endParaRPr>
          </a:p>
          <a:p>
            <a:pPr marL="0" lvl="0" indent="0">
              <a:buNone/>
            </a:pPr>
            <a:endParaRPr lang="fa-IR" dirty="0">
              <a:solidFill>
                <a:prstClr val="black"/>
              </a:solidFill>
            </a:endParaRPr>
          </a:p>
          <a:p>
            <a:pPr marL="0" lvl="0" indent="0">
              <a:buNone/>
            </a:pPr>
            <a:r>
              <a:rPr lang="fa-IR" dirty="0" smtClean="0">
                <a:solidFill>
                  <a:prstClr val="black"/>
                </a:solidFill>
              </a:rPr>
              <a:t>چیزی </a:t>
            </a:r>
            <a:r>
              <a:rPr lang="fa-IR" dirty="0">
                <a:solidFill>
                  <a:prstClr val="black"/>
                </a:solidFill>
              </a:rPr>
              <a:t>ندارند</a:t>
            </a:r>
          </a:p>
          <a:p>
            <a:pPr marL="0" indent="0">
              <a:buNone/>
            </a:pPr>
            <a:endParaRPr lang="fa-IR"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8496944"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0822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2160240"/>
          </a:xfrm>
        </p:spPr>
        <p:txBody>
          <a:bodyPr>
            <a:normAutofit fontScale="90000"/>
          </a:bodyPr>
          <a:lstStyle/>
          <a:p>
            <a:r>
              <a:rPr lang="fa-IR" dirty="0" smtClean="0"/>
              <a:t/>
            </a:r>
            <a:br>
              <a:rPr lang="fa-IR" dirty="0" smtClean="0"/>
            </a:br>
            <a:r>
              <a:rPr lang="fa-IR" dirty="0" smtClean="0"/>
              <a:t/>
            </a:r>
            <a:br>
              <a:rPr lang="fa-IR" dirty="0" smtClean="0"/>
            </a:br>
            <a:r>
              <a:rPr lang="fa-IR" dirty="0" smtClean="0"/>
              <a:t>الَّذِي </a:t>
            </a:r>
            <a:r>
              <a:rPr lang="fa-IR" dirty="0"/>
              <a:t>خَلَقَ فَسَوَّى ﴿2﴾ وَالَّذِي قَدَّرَ فَهَدَى ﴿3﴾</a:t>
            </a:r>
            <a:br>
              <a:rPr lang="fa-IR" dirty="0"/>
            </a:br>
            <a:r>
              <a:rPr lang="fa-IR" dirty="0"/>
              <a:t>همان كه آفريد و هماهنگى بخشيد </a:t>
            </a:r>
            <a:r>
              <a:rPr lang="fa-IR" dirty="0" smtClean="0"/>
              <a:t>و </a:t>
            </a:r>
            <a:r>
              <a:rPr lang="fa-IR" dirty="0"/>
              <a:t>آنكه اندازه‏گيرى كرد و راه </a:t>
            </a:r>
            <a:r>
              <a:rPr lang="fa-IR" dirty="0" smtClean="0"/>
              <a:t>نمود</a:t>
            </a:r>
            <a:r>
              <a:rPr lang="fa-IR" dirty="0"/>
              <a:t/>
            </a:r>
            <a:br>
              <a:rPr lang="fa-IR" dirty="0"/>
            </a:br>
            <a:r>
              <a:rPr lang="fa-IR" dirty="0"/>
              <a:t/>
            </a:r>
            <a:br>
              <a:rPr lang="fa-IR" dirty="0"/>
            </a:br>
            <a:endParaRPr lang="fa-IR" dirty="0"/>
          </a:p>
        </p:txBody>
      </p:sp>
      <p:sp>
        <p:nvSpPr>
          <p:cNvPr id="3" name="Content Placeholder 2"/>
          <p:cNvSpPr>
            <a:spLocks noGrp="1"/>
          </p:cNvSpPr>
          <p:nvPr>
            <p:ph idx="1"/>
          </p:nvPr>
        </p:nvSpPr>
        <p:spPr>
          <a:xfrm>
            <a:off x="457200" y="2492896"/>
            <a:ext cx="8229600" cy="3888432"/>
          </a:xfrm>
        </p:spPr>
        <p:txBody>
          <a:bodyPr/>
          <a:lstStyle/>
          <a:p>
            <a:endParaRPr lang="fa-IR"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64904"/>
            <a:ext cx="813690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1447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8928992" cy="6480720"/>
          </a:xfrm>
        </p:spPr>
        <p:txBody>
          <a:bodyPr/>
          <a:lstStyle/>
          <a:p>
            <a:endParaRPr lang="fa-IR"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10369"/>
            <a:ext cx="8928992" cy="5111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5322340"/>
            <a:ext cx="8928991" cy="1419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5565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93345693"/>
              </p:ext>
            </p:extLst>
          </p:nvPr>
        </p:nvGraphicFramePr>
        <p:xfrm>
          <a:off x="251520" y="188640"/>
          <a:ext cx="8445624"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63974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2-2. هدایت طبیعی</a:t>
            </a:r>
            <a:endParaRPr lang="fa-IR" dirty="0"/>
          </a:p>
        </p:txBody>
      </p:sp>
      <p:sp>
        <p:nvSpPr>
          <p:cNvPr id="3" name="Content Placeholder 2"/>
          <p:cNvSpPr>
            <a:spLocks noGrp="1"/>
          </p:cNvSpPr>
          <p:nvPr>
            <p:ph idx="1"/>
          </p:nvPr>
        </p:nvSpPr>
        <p:spPr>
          <a:xfrm>
            <a:off x="457200" y="1600200"/>
            <a:ext cx="8229600" cy="4853136"/>
          </a:xfrm>
        </p:spPr>
        <p:txBody>
          <a:bodyPr/>
          <a:lstStyle/>
          <a:p>
            <a:endParaRPr lang="fa-IR"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208912"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98321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ormAutofit/>
          </a:bodyPr>
          <a:lstStyle/>
          <a:p>
            <a:r>
              <a:rPr lang="fa-IR" dirty="0" smtClean="0"/>
              <a:t>...فَقَالَ </a:t>
            </a:r>
            <a:r>
              <a:rPr lang="fa-IR" dirty="0"/>
              <a:t>لَهَا وَلِلْأَرْضِ اِئْتِيَا طَوْعًا أَوْ كَرْهًا قَالَتَا أَتَيْنَا طَائِعِينَ ﴿11﴾فَقَضَاهُنَّ سَبْعَ سَمَاوَاتٍ فِي يَوْمَيْنِ وَأَوْحَى فِي كُلِّ سَمَاء أَمْرَهَا...</a:t>
            </a:r>
            <a:br>
              <a:rPr lang="fa-IR" dirty="0"/>
            </a:br>
            <a:r>
              <a:rPr lang="fa-IR" dirty="0"/>
              <a:t>پس به آن و به زمين فرمود خواه يا ناخواه بياييد آن دو گفتند فرمان‏پذير آمديم (11) پس آنها را [به صورت] هفت آسمان در دو هنگام مقرر داشت و در هر آسمانى كار [مربوط به] آن را وحى فرمود</a:t>
            </a:r>
          </a:p>
        </p:txBody>
      </p:sp>
    </p:spTree>
    <p:extLst>
      <p:ext uri="{BB962C8B-B14F-4D97-AF65-F5344CB8AC3E}">
        <p14:creationId xmlns:p14="http://schemas.microsoft.com/office/powerpoint/2010/main" val="12410530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6525344"/>
          </a:xfrm>
        </p:spPr>
        <p:txBody>
          <a:bodyPr/>
          <a:lstStyle/>
          <a:p>
            <a:endParaRPr lang="fa-IR"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4664"/>
            <a:ext cx="8640960" cy="14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863502"/>
            <a:ext cx="8640959" cy="1637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952" y="3501008"/>
            <a:ext cx="8640959"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1087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784976" cy="6408712"/>
          </a:xfrm>
        </p:spPr>
        <p:txBody>
          <a:bodyPr>
            <a:normAutofit/>
          </a:bodyPr>
          <a:lstStyle/>
          <a:p>
            <a:pPr algn="just"/>
            <a:r>
              <a:rPr lang="fa-IR" sz="3600" dirty="0"/>
              <a:t>وَالشَّمْسُ تَجْرِي لِمُسْتَقَرٍّ لَّهَا ذَلِكَ تَقْدِيرُ الْعَزِيزِ الْعَلِيمِ ﴿38</a:t>
            </a:r>
            <a:r>
              <a:rPr lang="fa-IR" sz="3600" dirty="0" smtClean="0"/>
              <a:t>﴾ وَالْقَمَرَ </a:t>
            </a:r>
            <a:r>
              <a:rPr lang="fa-IR" sz="3600" dirty="0"/>
              <a:t>قَدَّرْنَاهُ مَنَازِلَ حَتَّى عَادَ كَالْعُرْجُونِ الْقَدِيمِ ﴿39﴾ </a:t>
            </a:r>
            <a:r>
              <a:rPr lang="fa-IR" sz="3600" dirty="0" smtClean="0"/>
              <a:t>      لَا </a:t>
            </a:r>
            <a:r>
              <a:rPr lang="fa-IR" sz="3600" dirty="0"/>
              <a:t>الشَّمْسُ يَنبَغِي لَهَا أَن تُدْرِكَ الْقَمَرَ وَلَا اللَّيْلُ سَابِقُ النَّهَارِ وَكُلٌّ فِي فَلَكٍ يَسْبَحُونَ ﴿40﴾ </a:t>
            </a:r>
          </a:p>
          <a:p>
            <a:pPr algn="just"/>
            <a:r>
              <a:rPr lang="fa-IR" sz="3600" dirty="0"/>
              <a:t>نه خورشيد را سزد كه به ماه رسد و نه شب بر روز پيشى جويد و هر كدام در سپهرى شناورند (40) </a:t>
            </a:r>
          </a:p>
          <a:p>
            <a:pPr algn="just"/>
            <a:r>
              <a:rPr lang="fa-IR" sz="3600" dirty="0"/>
              <a:t>و براى ماه منزلهايى معين كرده‏ايم تا چون شاخك خشك خوشه خرما برگردد (39) </a:t>
            </a:r>
          </a:p>
          <a:p>
            <a:pPr algn="just"/>
            <a:r>
              <a:rPr lang="fa-IR" sz="3600" dirty="0"/>
              <a:t>و خورشيد به [سوى] قرارگاه ويژه خود روان است تقدير آن عزيز دانا اين است (38) </a:t>
            </a:r>
          </a:p>
        </p:txBody>
      </p:sp>
    </p:spTree>
    <p:extLst>
      <p:ext uri="{BB962C8B-B14F-4D97-AF65-F5344CB8AC3E}">
        <p14:creationId xmlns:p14="http://schemas.microsoft.com/office/powerpoint/2010/main" val="4006009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640960" cy="6264696"/>
          </a:xfrm>
        </p:spPr>
        <p:txBody>
          <a:bodyPr/>
          <a:lstStyle/>
          <a:p>
            <a:endParaRPr lang="fa-IR"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04664"/>
            <a:ext cx="8496944"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204864"/>
            <a:ext cx="8496944"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78753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568952" cy="6192688"/>
          </a:xfrm>
        </p:spPr>
        <p:txBody>
          <a:bodyPr>
            <a:normAutofit/>
          </a:bodyPr>
          <a:lstStyle/>
          <a:p>
            <a:pPr algn="just"/>
            <a:r>
              <a:rPr lang="fa-IR" dirty="0"/>
              <a:t>أَلَمْ تَرَ أَنَّ اللَّهَ يُزْجِي سَحَابًا ثُمَّ يُؤَلِّفُ بَيْنَهُ ثُمَّ يَجْعَلُهُ رُكَامًا فَتَرَى الْوَدْقَ يَخْرُجُ مِنْ خِلَالِهِ وَيُنَزِّلُ مِنَ السَّمَاء مِن جِبَالٍ فِيهَا مِن بَرَدٍ فَيُصِيبُ بِهِ مَن يَشَاء وَيَصْرِفُهُ عَن مَّن يَشَاء يَكَادُ سَنَا بَرْقِهِ يَذْهَبُ بِالْأَبْصَارِ ﴿43﴾آيا ندانسته‏اى كه خدا[ست كه] ابر را به آرامى مى‏راند سپس ميان [اجزاء] آن پيوند مى‏دهد آنگاه آن را متراكم مى‏سازد پس دانه‏هاى باران را مى‏بينى كه از خلال آن بيرون مى‏آيد و [خداست كه] از آسمان از كوههايى [از ابر يخ‏زده] كه در آنجاست تگرگى فرو مى‏ريزد و هر كه را بخواهد بدان گزند مى‏رساند و آن را از هر كه بخواهد باز مى‏دارد نزديك است روشنى برقش چشمها را </a:t>
            </a:r>
            <a:r>
              <a:rPr lang="fa-IR" dirty="0" smtClean="0"/>
              <a:t>ببر </a:t>
            </a:r>
            <a:r>
              <a:rPr lang="fa-IR" dirty="0"/>
              <a:t>د (43) </a:t>
            </a:r>
          </a:p>
          <a:p>
            <a:pPr algn="just"/>
            <a:endParaRPr lang="fa-IR" dirty="0"/>
          </a:p>
        </p:txBody>
      </p:sp>
    </p:spTree>
    <p:extLst>
      <p:ext uri="{BB962C8B-B14F-4D97-AF65-F5344CB8AC3E}">
        <p14:creationId xmlns:p14="http://schemas.microsoft.com/office/powerpoint/2010/main" val="3083693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712968" cy="6264696"/>
          </a:xfrm>
        </p:spPr>
        <p:txBody>
          <a:bodyPr/>
          <a:lstStyle/>
          <a:p>
            <a:endParaRPr lang="fa-IR"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5"/>
            <a:ext cx="8640960" cy="5328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517232"/>
            <a:ext cx="8496944" cy="1035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71184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568952" cy="6408712"/>
          </a:xfrm>
        </p:spPr>
        <p:txBody>
          <a:bodyPr>
            <a:normAutofit/>
          </a:bodyPr>
          <a:lstStyle/>
          <a:p>
            <a:pPr algn="just"/>
            <a:r>
              <a:rPr lang="fa-IR" sz="3600" dirty="0"/>
              <a:t>وَفِي الأَرْضِ قِطَعٌ مُّتَجَاوِرَاتٌ وَجَنَّاتٌ مِّنْ أَعْنَابٍ وَزَرْعٌ وَنَخِيلٌ صِنْوَانٌ وَغَيْرُ صِنْوَانٍ يُسْقَى بِمَاء وَاحِدٍ وَنُفَضِّلُ بَعْضَهَا عَلَى بَعْضٍ فِي الأُكُلِ إِنَّ فِي ذَلِكَ لَآيَاتٍ لِّقَوْمٍ يَعْقِلُونَ ﴿4﴾ </a:t>
            </a:r>
          </a:p>
          <a:p>
            <a:pPr algn="just"/>
            <a:r>
              <a:rPr lang="fa-IR" sz="3600" dirty="0"/>
              <a:t>و در زمين قطعاتى است كنار هم و باغهايى از انگور و كشتزارها و درختان خرما چه از يك ريشه و چه از غير يك ريشه كه با يك آب سيراب مى‏گردند و [با اين همه] برخى از آنها را در ميوه [از حيث مزه و نوع و كيفيت] بر برخى ديگر برترى مى‏دهيم بى گمان در اين [امر نيز] براى مردمى كه تعقل مى‏كنند دلايل [روشنى] است (4) </a:t>
            </a:r>
          </a:p>
        </p:txBody>
      </p:sp>
    </p:spTree>
    <p:extLst>
      <p:ext uri="{BB962C8B-B14F-4D97-AF65-F5344CB8AC3E}">
        <p14:creationId xmlns:p14="http://schemas.microsoft.com/office/powerpoint/2010/main" val="16490695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6632"/>
            <a:ext cx="9144000" cy="6552728"/>
          </a:xfrm>
        </p:spPr>
        <p:txBody>
          <a:bodyPr/>
          <a:lstStyle/>
          <a:p>
            <a:endParaRPr lang="fa-IR"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036496"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41168"/>
            <a:ext cx="914400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23528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2-3.هدایت غریزی</a:t>
            </a:r>
            <a:endParaRPr lang="fa-IR" dirty="0"/>
          </a:p>
        </p:txBody>
      </p:sp>
      <p:sp>
        <p:nvSpPr>
          <p:cNvPr id="3" name="Content Placeholder 2"/>
          <p:cNvSpPr>
            <a:spLocks noGrp="1"/>
          </p:cNvSpPr>
          <p:nvPr>
            <p:ph idx="1"/>
          </p:nvPr>
        </p:nvSpPr>
        <p:spPr>
          <a:xfrm>
            <a:off x="323528" y="1600200"/>
            <a:ext cx="8640960" cy="4997152"/>
          </a:xfrm>
        </p:spPr>
        <p:txBody>
          <a:bodyPr/>
          <a:lstStyle/>
          <a:p>
            <a:endParaRPr lang="fa-IR"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424936"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85769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وابستگی و نیاز(از اوئی)</a:t>
            </a:r>
            <a:endParaRPr lang="fa-IR" dirty="0"/>
          </a:p>
        </p:txBody>
      </p:sp>
      <p:sp>
        <p:nvSpPr>
          <p:cNvPr id="3" name="Content Placeholder 2"/>
          <p:cNvSpPr>
            <a:spLocks noGrp="1"/>
          </p:cNvSpPr>
          <p:nvPr>
            <p:ph idx="1"/>
          </p:nvPr>
        </p:nvSpPr>
        <p:spPr>
          <a:xfrm>
            <a:off x="251520" y="1412776"/>
            <a:ext cx="8640960" cy="5256584"/>
          </a:xfrm>
        </p:spPr>
        <p:txBody>
          <a:bodyPr/>
          <a:lstStyle/>
          <a:p>
            <a:endParaRPr lang="fa-I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8568952"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229200"/>
            <a:ext cx="856895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45786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336704"/>
          </a:xfrm>
        </p:spPr>
        <p:txBody>
          <a:bodyPr>
            <a:normAutofit/>
          </a:bodyPr>
          <a:lstStyle/>
          <a:p>
            <a:pPr algn="just"/>
            <a:r>
              <a:rPr lang="fa-IR" sz="3600" dirty="0"/>
              <a:t>وَمَا مِن دَآبَّةٍ فِي الأَرْضِ وَلاَ طَائِرٍ يَطِيرُ بِجَنَاحَيْهِ إِلاَّ أُمَمٌ أَمْثَالُكُم مَّا فَرَّطْنَا فِي الكِتَابِ مِن شَيْءٍ ثُمَّ إِلَى رَبِّهِمْ يُحْشَرُونَ ﴿38﴾ </a:t>
            </a:r>
          </a:p>
          <a:p>
            <a:pPr algn="just"/>
            <a:r>
              <a:rPr lang="fa-IR" sz="3600" dirty="0"/>
              <a:t>و هيچ جنبنده‏اى در زمين نيست و نه هيچ پرنده‏اى كه با دو بال خود پرواز مى‏كند مگر آنكه آنها [نيز] گروه‏هايى مانند شما هستند ما هيچ چيزى را در كتاب [لوح محفوظ] فروگذار نكرده‏ايم سپس [همه] به سوى پروردگارشان محشور خواهند گرديد (38) </a:t>
            </a:r>
          </a:p>
          <a:p>
            <a:pPr marL="0" indent="0" algn="just">
              <a:buNone/>
            </a:pPr>
            <a:endParaRPr lang="fa-IR" sz="3600"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725144"/>
            <a:ext cx="8280920"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53290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664"/>
            <a:ext cx="8640960" cy="5976664"/>
          </a:xfrm>
        </p:spPr>
        <p:txBody>
          <a:bodyPr/>
          <a:lstStyle/>
          <a:p>
            <a:endParaRPr lang="fa-IR"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8352928"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907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336704"/>
          </a:xfrm>
        </p:spPr>
        <p:txBody>
          <a:bodyPr>
            <a:normAutofit fontScale="92500"/>
          </a:bodyPr>
          <a:lstStyle/>
          <a:p>
            <a:pPr algn="just"/>
            <a:r>
              <a:rPr lang="fa-IR" dirty="0"/>
              <a:t>وَأَوْحَى رَبُّكَ إِلَى النَّحْلِ أَنِ اتَّخِذِي مِنَ الْجِبَالِ بُيُوتًا وَمِنَ الشَّجَرِ وَمِمَّا يَعْرِشُونَ ﴿68﴾ </a:t>
            </a:r>
            <a:endParaRPr lang="fa-IR" dirty="0" smtClean="0"/>
          </a:p>
          <a:p>
            <a:pPr algn="just"/>
            <a:r>
              <a:rPr lang="fa-IR" dirty="0"/>
              <a:t>و پروردگار تو به زنبور عسل وحى [=الهام غريزى] كرد كه از پاره‏اى كوهها و از برخى درختان و از آنچه داربست [و چفته‏سازى] مى‏كنند خانه‏هايى براى خود درست كن (68) </a:t>
            </a:r>
          </a:p>
          <a:p>
            <a:pPr algn="just"/>
            <a:r>
              <a:rPr lang="fa-IR" dirty="0"/>
              <a:t>ثُمَّ كُلِي مِن كُلِّ الثَّمَرَاتِ فَاسْلُكِي سُبُلَ رَبِّكِ ذُلُلاً يَخْرُجُ مِن بُطُونِهَا شَرَابٌ مُّخْتَلِفٌ أَلْوَانُهُ فِيهِ شِفَاء لِلنَّاسِ إِنَّ فِي ذَلِكَ لآيَةً لِّقَوْمٍ يَتَفَكَّرُونَ ﴿69﴾ </a:t>
            </a:r>
            <a:endParaRPr lang="fa-IR" dirty="0" smtClean="0"/>
          </a:p>
          <a:p>
            <a:pPr algn="just"/>
            <a:r>
              <a:rPr lang="fa-IR" dirty="0"/>
              <a:t>سپس از همه ميوه‏ها بخور و راههاى پروردگارت را فرمانبردارانه بپوى [آنگاه] از درون [شكم] آن شهدى كه به رنگهاى گوناگون است بيرون مى‏آيد در آن براى مردم درمانى است راستى در اين [زندگى زنبوران] براى مردمى كه تفكر مى‏كنند نشانه [قدرت الهى] است (69) </a:t>
            </a:r>
          </a:p>
        </p:txBody>
      </p:sp>
    </p:spTree>
    <p:extLst>
      <p:ext uri="{BB962C8B-B14F-4D97-AF65-F5344CB8AC3E}">
        <p14:creationId xmlns:p14="http://schemas.microsoft.com/office/powerpoint/2010/main" val="29548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0"/>
            <a:ext cx="8784976" cy="6669360"/>
          </a:xfrm>
        </p:spPr>
        <p:txBody>
          <a:bodyPr/>
          <a:lstStyle/>
          <a:p>
            <a:endParaRPr lang="fa-IR"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0"/>
            <a:ext cx="8640959" cy="234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348880"/>
            <a:ext cx="8640959"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26063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endParaRPr lang="fa-IR"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48680"/>
            <a:ext cx="8208912"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94629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640"/>
            <a:ext cx="9036496" cy="6480720"/>
          </a:xfrm>
        </p:spPr>
        <p:txBody>
          <a:bodyPr/>
          <a:lstStyle/>
          <a:p>
            <a:r>
              <a:rPr lang="fa-IR" dirty="0"/>
              <a:t>أَلَمْ يَرَوْاْ إِلَى الطَّيْرِ مُسَخَّرَاتٍ فِي جَوِّ السَّمَاء مَا يُمْسِكُهُنَّ إِلاَّ اللّهُ إِنَّ فِي ذَلِكَ لَآيَاتٍ لِّقَوْمٍ يُؤْمِنُونَ ﴿79﴾ </a:t>
            </a:r>
          </a:p>
          <a:p>
            <a:r>
              <a:rPr lang="fa-IR" dirty="0"/>
              <a:t>آيا به سوى پرندگانى كه در فضاى آسمان رام شده‏اند ننگريسته‏اند جز خدا كسى آنها را نگاه نمى‏دارد راستى در اين [قدرت‏نمايى] براى مردمى كه ايمان مى‏آورند نشانه‏هايى است </a:t>
            </a:r>
            <a:r>
              <a:rPr lang="fa-IR" dirty="0" smtClean="0"/>
              <a:t> </a:t>
            </a:r>
            <a:endParaRPr lang="fa-IR" dirty="0"/>
          </a:p>
          <a:p>
            <a:endParaRPr lang="fa-IR"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780928"/>
            <a:ext cx="885698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6846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2-4.هدایت فطری</a:t>
            </a:r>
            <a:endParaRPr lang="fa-IR" dirty="0"/>
          </a:p>
        </p:txBody>
      </p:sp>
      <p:sp>
        <p:nvSpPr>
          <p:cNvPr id="3" name="Content Placeholder 2"/>
          <p:cNvSpPr>
            <a:spLocks noGrp="1"/>
          </p:cNvSpPr>
          <p:nvPr>
            <p:ph idx="1"/>
          </p:nvPr>
        </p:nvSpPr>
        <p:spPr>
          <a:xfrm>
            <a:off x="107504" y="1600200"/>
            <a:ext cx="8856984" cy="5069160"/>
          </a:xfrm>
        </p:spPr>
        <p:txBody>
          <a:bodyPr/>
          <a:lstStyle/>
          <a:p>
            <a:endParaRPr lang="fa-IR"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00808"/>
            <a:ext cx="878497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17077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fa-IR" dirty="0" smtClean="0"/>
              <a:t>آیه اول:</a:t>
            </a:r>
            <a:endParaRPr lang="fa-IR" dirty="0"/>
          </a:p>
        </p:txBody>
      </p:sp>
      <p:sp>
        <p:nvSpPr>
          <p:cNvPr id="3" name="Content Placeholder 2"/>
          <p:cNvSpPr>
            <a:spLocks noGrp="1"/>
          </p:cNvSpPr>
          <p:nvPr>
            <p:ph idx="1"/>
          </p:nvPr>
        </p:nvSpPr>
        <p:spPr>
          <a:xfrm>
            <a:off x="107504" y="836712"/>
            <a:ext cx="9036496" cy="5904656"/>
          </a:xfrm>
        </p:spPr>
        <p:txBody>
          <a:bodyPr/>
          <a:lstStyle/>
          <a:p>
            <a:r>
              <a:rPr lang="fa-IR" dirty="0"/>
              <a:t>فَأَقِمْ وَجْهَكَ لِلدِّينِ حَنِيفًا فِطْرَةَ اللَّهِ الَّتِي فَطَرَ النَّاسَ عَلَيْهَا لَا تَبْدِيلَ لِخَلْقِ اللَّهِ ذَلِكَ الدِّينُ الْقَيِّمُ وَلَكِنَّ أَكْثَرَ النَّاسِ لَا يَعْلَمُونَ ﴿30﴾ </a:t>
            </a:r>
          </a:p>
          <a:p>
            <a:r>
              <a:rPr lang="fa-IR" dirty="0"/>
              <a:t>پس روى خود را با گرايش تمام به حق به سوى اين دين كن با همان سرشتى كه خدا مردم را بر آن سرشته است آفرينش خداى تغييرپذير نيست اين است همان دين پايدار ولى بيشتر مردم نمى‏دانند (30) </a:t>
            </a:r>
          </a:p>
          <a:p>
            <a:endParaRPr lang="fa-IR"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367" y="3861048"/>
            <a:ext cx="892899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54105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fa-IR" dirty="0" smtClean="0"/>
              <a:t>آیه دوم:</a:t>
            </a:r>
            <a:endParaRPr lang="fa-IR" dirty="0"/>
          </a:p>
        </p:txBody>
      </p:sp>
      <p:sp>
        <p:nvSpPr>
          <p:cNvPr id="3" name="Content Placeholder 2"/>
          <p:cNvSpPr>
            <a:spLocks noGrp="1"/>
          </p:cNvSpPr>
          <p:nvPr>
            <p:ph idx="1"/>
          </p:nvPr>
        </p:nvSpPr>
        <p:spPr>
          <a:xfrm>
            <a:off x="107504" y="908720"/>
            <a:ext cx="8856984" cy="5832648"/>
          </a:xfrm>
        </p:spPr>
        <p:txBody>
          <a:bodyPr/>
          <a:lstStyle/>
          <a:p>
            <a:r>
              <a:rPr lang="fa-IR" dirty="0"/>
              <a:t>وَنَفْسٍ وَمَا سَوَّاهَا ﴿7﴾ فَأَلْهَمَهَا فُجُورَهَا وَتَقْوَاهَا ﴿8﴾ </a:t>
            </a:r>
          </a:p>
          <a:p>
            <a:r>
              <a:rPr lang="fa-IR" dirty="0"/>
              <a:t>سوگند به نفس و آن كس كه آن را درست كرد (7) </a:t>
            </a:r>
          </a:p>
          <a:p>
            <a:r>
              <a:rPr lang="fa-IR" dirty="0"/>
              <a:t>سپس پليدكارى و پرهيزگارى‏اش را به آن الهام كرد (8) </a:t>
            </a:r>
          </a:p>
          <a:p>
            <a:endParaRPr lang="fa-IR" dirty="0"/>
          </a:p>
          <a:p>
            <a:endParaRPr lang="fa-IR"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708920"/>
            <a:ext cx="878497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48873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fa-IR" dirty="0" smtClean="0"/>
              <a:t>2-5. هدایت تشریعی:</a:t>
            </a:r>
            <a:endParaRPr lang="fa-IR" dirty="0"/>
          </a:p>
        </p:txBody>
      </p:sp>
      <p:sp>
        <p:nvSpPr>
          <p:cNvPr id="3" name="Content Placeholder 2"/>
          <p:cNvSpPr>
            <a:spLocks noGrp="1"/>
          </p:cNvSpPr>
          <p:nvPr>
            <p:ph idx="1"/>
          </p:nvPr>
        </p:nvSpPr>
        <p:spPr>
          <a:xfrm>
            <a:off x="107504" y="1124744"/>
            <a:ext cx="8784976" cy="5472608"/>
          </a:xfrm>
        </p:spPr>
        <p:txBody>
          <a:bodyPr/>
          <a:lstStyle/>
          <a:p>
            <a:endParaRPr lang="fa-IR" dirty="0" smtClean="0"/>
          </a:p>
          <a:p>
            <a:endParaRPr lang="fa-IR" dirty="0"/>
          </a:p>
          <a:p>
            <a:endParaRPr lang="fa-IR" dirty="0" smtClean="0"/>
          </a:p>
          <a:p>
            <a:r>
              <a:rPr lang="fa-IR" dirty="0" smtClean="0"/>
              <a:t>لَقَدْ </a:t>
            </a:r>
            <a:r>
              <a:rPr lang="fa-IR" dirty="0"/>
              <a:t>أَرْسَلْنَا رُسُلَنَا بِالْبَيِّنَاتِ وَأَنزَلْنَا مَعَهُمُ الْكِتَابَ وَالْمِيزَانَ لِيَقُومَ النَّاسُ بِالْقِسْطِ وَأَنزَلْنَا الْحَدِيدَ فِيهِ بَأْسٌ شَدِيدٌ وَمَنَافِعُ لِلنَّاسِ وَلِيَعْلَمَ اللَّهُ مَن يَنصُرُهُ وَرُسُلَهُ بِالْغَيْبِ إِنَّ اللَّهَ قَوِيٌّ عَزِيزٌ ﴿25﴾ </a:t>
            </a:r>
          </a:p>
          <a:p>
            <a:endParaRPr lang="fa-IR"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8856984"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65104"/>
            <a:ext cx="9036496" cy="2492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3240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712968" cy="6264696"/>
          </a:xfrm>
        </p:spPr>
        <p:txBody>
          <a:bodyPr/>
          <a:lstStyle/>
          <a:p>
            <a:endParaRPr lang="fa-I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76672"/>
            <a:ext cx="864096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645025"/>
            <a:ext cx="864096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6840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fa-IR" dirty="0" smtClean="0"/>
              <a:t>جمع بندی:</a:t>
            </a:r>
            <a:endParaRPr lang="fa-IR" dirty="0"/>
          </a:p>
        </p:txBody>
      </p:sp>
      <p:sp>
        <p:nvSpPr>
          <p:cNvPr id="3" name="Content Placeholder 2"/>
          <p:cNvSpPr>
            <a:spLocks noGrp="1"/>
          </p:cNvSpPr>
          <p:nvPr>
            <p:ph idx="1"/>
          </p:nvPr>
        </p:nvSpPr>
        <p:spPr>
          <a:xfrm>
            <a:off x="0" y="836712"/>
            <a:ext cx="9144000" cy="6021288"/>
          </a:xfrm>
        </p:spPr>
        <p:txBody>
          <a:bodyPr/>
          <a:lstStyle/>
          <a:p>
            <a:endParaRPr lang="fa-IR"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08720"/>
            <a:ext cx="8856984"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924944"/>
            <a:ext cx="9036495" cy="1908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33937"/>
            <a:ext cx="9144000" cy="2024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0546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fa-IR" dirty="0" smtClean="0"/>
              <a:t>3- نظم و قانونمندی</a:t>
            </a:r>
            <a:endParaRPr lang="fa-IR" dirty="0"/>
          </a:p>
        </p:txBody>
      </p:sp>
      <p:sp>
        <p:nvSpPr>
          <p:cNvPr id="3" name="Content Placeholder 2"/>
          <p:cNvSpPr>
            <a:spLocks noGrp="1"/>
          </p:cNvSpPr>
          <p:nvPr>
            <p:ph idx="1"/>
          </p:nvPr>
        </p:nvSpPr>
        <p:spPr>
          <a:xfrm>
            <a:off x="107504" y="1268760"/>
            <a:ext cx="8928992" cy="5328592"/>
          </a:xfrm>
        </p:spPr>
        <p:txBody>
          <a:bodyPr/>
          <a:lstStyle/>
          <a:p>
            <a:endParaRPr lang="fa-IR"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40768"/>
            <a:ext cx="885698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789040"/>
            <a:ext cx="8856984"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1632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یادآوری:</a:t>
            </a:r>
            <a:endParaRPr lang="fa-IR" dirty="0"/>
          </a:p>
        </p:txBody>
      </p:sp>
      <p:sp>
        <p:nvSpPr>
          <p:cNvPr id="3" name="Content Placeholder 2"/>
          <p:cNvSpPr>
            <a:spLocks noGrp="1"/>
          </p:cNvSpPr>
          <p:nvPr>
            <p:ph idx="1"/>
          </p:nvPr>
        </p:nvSpPr>
        <p:spPr>
          <a:xfrm>
            <a:off x="171450" y="1268760"/>
            <a:ext cx="8793038" cy="5328592"/>
          </a:xfrm>
        </p:spPr>
        <p:txBody>
          <a:bodyPr/>
          <a:lstStyle/>
          <a:p>
            <a:endParaRPr lang="fa-IR"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71296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861048"/>
            <a:ext cx="871296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23211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784976" cy="6480720"/>
          </a:xfrm>
        </p:spPr>
        <p:txBody>
          <a:bodyPr/>
          <a:lstStyle/>
          <a:p>
            <a:endParaRPr lang="fa-IR" dirty="0"/>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8784976"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65920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568952" cy="6048672"/>
          </a:xfrm>
        </p:spPr>
        <p:txBody>
          <a:bodyPr>
            <a:normAutofit/>
          </a:bodyPr>
          <a:lstStyle/>
          <a:p>
            <a:r>
              <a:rPr lang="fa-IR" dirty="0"/>
              <a:t>إِنَّ فِي خَلْقِ السَّمَاوَاتِ وَالأَرْضِ وَاخْتِلاَفِ اللَّيْلِ وَالنَّهَارِ وَالْفُلْكِ الَّتِي تَجْرِي فِي الْبَحْرِ بِمَا يَنفَعُ النَّاسَ وَمَا أَنزَلَ اللّهُ مِنَ السَّمَاء مِن مَّاء فَأَحْيَا بِهِ الأرْضَ بَعْدَ مَوْتِهَا وَبَثَّ فِيهَا مِن كُلِّ دَآبَّةٍ وَتَصْرِيفِ الرِّيَاحِ وَالسَّحَابِ الْمُسَخِّرِ بَيْنَ السَّمَاء وَالأَرْضِ لآيَاتٍ لِّقَوْمٍ يَعْقِلُونَ ﴿164﴾ </a:t>
            </a:r>
          </a:p>
          <a:p>
            <a:r>
              <a:rPr lang="fa-IR" dirty="0"/>
              <a:t>راستى كه در آفرينش آسمانها و زمين و در پى يكديگر آمدن شب و روز و كشتيهايى كه در دريا روانند با آنچه به مردم سود مى‏رساند و [همچنين] آبى كه خدا از آسمان فرو فرستاده و با آن زمين را پس از مردنش زنده گردانيده و در آن هر گونه جنبنده‏اى پراكنده كرده و [نيز در] گردانيدن بادها و ابرى كه ميان آسمان و زمين آرميده است براى گروهى كه مى‏انديشند واقعا نشانه‏هايى [گويا] وجود دارد (164) </a:t>
            </a:r>
          </a:p>
        </p:txBody>
      </p:sp>
    </p:spTree>
    <p:extLst>
      <p:ext uri="{BB962C8B-B14F-4D97-AF65-F5344CB8AC3E}">
        <p14:creationId xmlns:p14="http://schemas.microsoft.com/office/powerpoint/2010/main" val="25414015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04664"/>
            <a:ext cx="8229600" cy="6120680"/>
          </a:xfrm>
        </p:spPr>
        <p:txBody>
          <a:bodyPr/>
          <a:lstStyle/>
          <a:p>
            <a:endParaRPr lang="fa-IR"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8136904"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423309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640"/>
            <a:ext cx="9036496" cy="6480720"/>
          </a:xfrm>
        </p:spPr>
        <p:txBody>
          <a:bodyPr>
            <a:normAutofit lnSpcReduction="10000"/>
          </a:bodyPr>
          <a:lstStyle/>
          <a:p>
            <a:pPr algn="just"/>
            <a:r>
              <a:rPr lang="fa-IR" dirty="0"/>
              <a:t>مَّا لَكُمْ لَا تَرْجُونَ لِلَّهِ وَقَارًا ﴿13﴾وَقَدْ خَلَقَكُمْ أَطْوَارًا ﴿14﴾ </a:t>
            </a:r>
            <a:r>
              <a:rPr lang="fa-IR" dirty="0" smtClean="0"/>
              <a:t>َلَمْ </a:t>
            </a:r>
            <a:r>
              <a:rPr lang="fa-IR" dirty="0"/>
              <a:t>تَرَوْا كَيْفَ خَلَقَ اللَّهُ سَبْعَ سَمَاوَاتٍ طِبَاقًا ﴿15﴾ </a:t>
            </a:r>
            <a:r>
              <a:rPr lang="fa-IR" dirty="0" smtClean="0"/>
              <a:t>وَجَعَلَ </a:t>
            </a:r>
            <a:r>
              <a:rPr lang="fa-IR" dirty="0"/>
              <a:t>الْقَمَرَ فِيهِنَّ نُورًا وَجَعَلَ الشَّمْسَ سِرَاجًا ﴿16﴾ </a:t>
            </a:r>
            <a:r>
              <a:rPr lang="fa-IR" dirty="0" smtClean="0"/>
              <a:t> وَاللَّهُ </a:t>
            </a:r>
            <a:r>
              <a:rPr lang="fa-IR" dirty="0"/>
              <a:t>أَنبَتَكُم مِّنَ الْأَرْضِ نَبَاتًا ﴿17﴾ </a:t>
            </a:r>
            <a:r>
              <a:rPr lang="fa-IR" dirty="0" smtClean="0"/>
              <a:t>ثُمَّ </a:t>
            </a:r>
            <a:r>
              <a:rPr lang="fa-IR" dirty="0"/>
              <a:t>يُعِيدُكُمْ فِيهَا وَيُخْرِجُكُمْ إِخْرَاجًا ﴿18﴾ </a:t>
            </a:r>
            <a:r>
              <a:rPr lang="fa-IR" dirty="0" smtClean="0"/>
              <a:t>وَاللَّهُ </a:t>
            </a:r>
            <a:r>
              <a:rPr lang="fa-IR" dirty="0"/>
              <a:t>جَعَلَ لَكُمُ الْأَرْضَ بِسَاطًا ﴿19﴾ </a:t>
            </a:r>
            <a:r>
              <a:rPr lang="fa-IR" dirty="0" smtClean="0"/>
              <a:t>لِتَسْلُكُوا </a:t>
            </a:r>
            <a:r>
              <a:rPr lang="fa-IR" dirty="0"/>
              <a:t>مِنْهَا سُبُلًا فِجَاجًا </a:t>
            </a:r>
            <a:r>
              <a:rPr lang="fa-IR" dirty="0" smtClean="0"/>
              <a:t> </a:t>
            </a:r>
            <a:endParaRPr lang="fa-IR" dirty="0"/>
          </a:p>
          <a:p>
            <a:pPr algn="just"/>
            <a:r>
              <a:rPr lang="fa-IR" dirty="0"/>
              <a:t>شما را چه شده است كه از شكوه خدا بيم نداريد (13) و حال آنكه شما را مرحله به مرحله خلق كرده است (14) </a:t>
            </a:r>
            <a:r>
              <a:rPr lang="fa-IR" dirty="0" smtClean="0"/>
              <a:t>مگر </a:t>
            </a:r>
            <a:r>
              <a:rPr lang="fa-IR" dirty="0"/>
              <a:t>ملاحظه نكرده‏ايد كه چگونه خدا هفت آسمان را توبرتو آفريده است (15) و ماه را در ميان آنها روشنايى‏بخش گردانيد و خورشيد را [چون] چراغى قرار داد (16) و خدا[ست كه] شما را [مانند] گياهى از زمين رويانيد (17) سپس شما را در آن بازمى‏گرداند و بيرون مى‏آورد بيرون‏آوردنى [عجيب] (18) </a:t>
            </a:r>
            <a:r>
              <a:rPr lang="fa-IR" dirty="0" smtClean="0"/>
              <a:t>و </a:t>
            </a:r>
            <a:r>
              <a:rPr lang="fa-IR" dirty="0"/>
              <a:t>خدا زمين را براى شما فرشى [گسترده] ساخت (19) </a:t>
            </a:r>
            <a:r>
              <a:rPr lang="fa-IR" dirty="0" smtClean="0"/>
              <a:t>تا </a:t>
            </a:r>
            <a:r>
              <a:rPr lang="fa-IR" dirty="0"/>
              <a:t>در راههاى فراخ آن برويد (20) </a:t>
            </a:r>
          </a:p>
        </p:txBody>
      </p:sp>
    </p:spTree>
    <p:extLst>
      <p:ext uri="{BB962C8B-B14F-4D97-AF65-F5344CB8AC3E}">
        <p14:creationId xmlns:p14="http://schemas.microsoft.com/office/powerpoint/2010/main" val="26231040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260648"/>
            <a:ext cx="8856984" cy="6336704"/>
          </a:xfrm>
        </p:spPr>
        <p:txBody>
          <a:bodyPr/>
          <a:lstStyle/>
          <a:p>
            <a:endParaRPr lang="fa-IR"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8712967"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65858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800200"/>
          </a:xfrm>
        </p:spPr>
        <p:txBody>
          <a:bodyPr>
            <a:noAutofit/>
          </a:bodyPr>
          <a:lstStyle/>
          <a:p>
            <a:pPr algn="r"/>
            <a:r>
              <a:rPr lang="fa-IR" sz="3200" dirty="0" smtClean="0"/>
              <a:t/>
            </a:r>
            <a:br>
              <a:rPr lang="fa-IR" sz="3200" dirty="0" smtClean="0"/>
            </a:br>
            <a:r>
              <a:rPr lang="fa-IR" sz="3200" dirty="0" smtClean="0"/>
              <a:t>وَالأَرْضَ </a:t>
            </a:r>
            <a:r>
              <a:rPr lang="fa-IR" sz="3200" dirty="0"/>
              <a:t>مَدَدْنَاهَا وَأَلْقَيْنَا فِيهَا رَوَاسِيَ وَأَنبَتْنَا فِيهَا مِن كُلِّ شَيْءٍ مَّوْزُونٍ ﴿19﴾ </a:t>
            </a:r>
            <a:r>
              <a:rPr lang="fa-IR" sz="3200" dirty="0" smtClean="0"/>
              <a:t>و </a:t>
            </a:r>
            <a:r>
              <a:rPr lang="fa-IR" sz="3200" dirty="0"/>
              <a:t>زمين را گسترانيديم و در آن كوههاى استوار افكنديم و از هر چيز سنجيده‏اى در آن رويانيديم </a:t>
            </a:r>
            <a:r>
              <a:rPr lang="fa-IR" sz="3200" dirty="0" smtClean="0"/>
              <a:t> </a:t>
            </a:r>
            <a:r>
              <a:rPr lang="fa-IR" sz="3200" dirty="0"/>
              <a:t/>
            </a:r>
            <a:br>
              <a:rPr lang="fa-IR" sz="3200" dirty="0"/>
            </a:br>
            <a:endParaRPr lang="fa-IR" sz="3200" dirty="0"/>
          </a:p>
        </p:txBody>
      </p:sp>
      <p:sp>
        <p:nvSpPr>
          <p:cNvPr id="3" name="Content Placeholder 2"/>
          <p:cNvSpPr>
            <a:spLocks noGrp="1"/>
          </p:cNvSpPr>
          <p:nvPr>
            <p:ph idx="1"/>
          </p:nvPr>
        </p:nvSpPr>
        <p:spPr>
          <a:xfrm>
            <a:off x="107504" y="1916832"/>
            <a:ext cx="9036496" cy="4824536"/>
          </a:xfrm>
        </p:spPr>
        <p:txBody>
          <a:bodyPr/>
          <a:lstStyle/>
          <a:p>
            <a:endParaRPr lang="fa-IR"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16832"/>
            <a:ext cx="8964488" cy="4941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75702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512168"/>
          </a:xfrm>
        </p:spPr>
        <p:txBody>
          <a:bodyPr>
            <a:noAutofit/>
          </a:bodyPr>
          <a:lstStyle/>
          <a:p>
            <a:pPr algn="r"/>
            <a:r>
              <a:rPr lang="fa-IR" sz="2800" dirty="0" smtClean="0"/>
              <a:t/>
            </a:r>
            <a:br>
              <a:rPr lang="fa-IR" sz="2800" dirty="0" smtClean="0"/>
            </a:br>
            <a:r>
              <a:rPr lang="fa-IR" sz="2800" dirty="0" smtClean="0"/>
              <a:t/>
            </a:r>
            <a:br>
              <a:rPr lang="fa-IR" sz="2800" dirty="0" smtClean="0"/>
            </a:br>
            <a:r>
              <a:rPr lang="fa-IR" sz="2800" dirty="0" smtClean="0"/>
              <a:t>الَّذِي </a:t>
            </a:r>
            <a:r>
              <a:rPr lang="fa-IR" sz="2800" dirty="0"/>
              <a:t>خَلَقَ سَبْعَ سَمَاوَاتٍ طِبَاقًا مَّا تَرَى فِي خَلْقِ الرَّحْمَنِ مِن تَفَاوُتٍ فَارْجِعِ الْبَصَرَ هَلْ تَرَى مِن فُطُورٍ ﴿3﴾ </a:t>
            </a:r>
            <a:r>
              <a:rPr lang="fa-IR" sz="2800" dirty="0" smtClean="0"/>
              <a:t>همان </a:t>
            </a:r>
            <a:r>
              <a:rPr lang="fa-IR" sz="2800" dirty="0"/>
              <a:t>كه هفت آسمان را طبقه طبقه بيافريد در آفرينش آن [خداى] بخشايشگر هيچ گونه اختلاف [و تفاوتى] نمى‏بينى بازبنگر آيا خلل [و نقصانى] مى‏بينى (3) </a:t>
            </a:r>
            <a:br>
              <a:rPr lang="fa-IR" sz="2800" dirty="0"/>
            </a:br>
            <a:r>
              <a:rPr lang="fa-IR" sz="2800" dirty="0"/>
              <a:t/>
            </a:r>
            <a:br>
              <a:rPr lang="fa-IR" sz="2800" dirty="0"/>
            </a:br>
            <a:endParaRPr lang="fa-IR" sz="2800" dirty="0"/>
          </a:p>
        </p:txBody>
      </p:sp>
      <p:sp>
        <p:nvSpPr>
          <p:cNvPr id="3" name="Content Placeholder 2"/>
          <p:cNvSpPr>
            <a:spLocks noGrp="1"/>
          </p:cNvSpPr>
          <p:nvPr>
            <p:ph idx="1"/>
          </p:nvPr>
        </p:nvSpPr>
        <p:spPr>
          <a:xfrm>
            <a:off x="107504" y="1988840"/>
            <a:ext cx="8928992" cy="4752528"/>
          </a:xfrm>
        </p:spPr>
        <p:txBody>
          <a:bodyPr/>
          <a:lstStyle/>
          <a:p>
            <a:endParaRPr lang="fa-IR"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88840"/>
            <a:ext cx="8784976"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861048"/>
            <a:ext cx="878497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2078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784976" cy="6336704"/>
          </a:xfrm>
        </p:spPr>
        <p:txBody>
          <a:bodyPr/>
          <a:lstStyle/>
          <a:p>
            <a:endParaRPr lang="fa-I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64096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573016"/>
            <a:ext cx="864096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23853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p:spPr>
        <p:txBody>
          <a:bodyPr>
            <a:noAutofit/>
          </a:bodyPr>
          <a:lstStyle/>
          <a:p>
            <a:pPr algn="r"/>
            <a:r>
              <a:rPr lang="fa-IR" sz="3000" dirty="0" smtClean="0"/>
              <a:t/>
            </a:r>
            <a:br>
              <a:rPr lang="fa-IR" sz="3000" dirty="0" smtClean="0"/>
            </a:br>
            <a:r>
              <a:rPr lang="fa-IR" sz="3000" dirty="0" smtClean="0"/>
              <a:t>فَالِقُ </a:t>
            </a:r>
            <a:r>
              <a:rPr lang="fa-IR" sz="3000" dirty="0"/>
              <a:t>الإِصْبَاحِ وَجَعَلَ اللَّيْلَ سَكَنًا وَالشَّمْسَ وَالْقَمَرَ حُسْبَانًا ذَلِكَ تَقْدِيرُ الْعَزِيزِ الْعَلِيمِ ﴿96﴾ </a:t>
            </a:r>
            <a:r>
              <a:rPr lang="fa-IR" sz="3000" dirty="0" smtClean="0"/>
              <a:t>[</a:t>
            </a:r>
            <a:r>
              <a:rPr lang="fa-IR" sz="3000" dirty="0"/>
              <a:t>هموست كه] شكافنده صبح است و شب را براى آرامش و خورشيد و ماه را وسيله حساب قرار داده اين اندازه‏گيرى آن تواناى داناست (96) </a:t>
            </a:r>
            <a:br>
              <a:rPr lang="fa-IR" sz="3000" dirty="0"/>
            </a:br>
            <a:endParaRPr lang="fa-IR" sz="3000" dirty="0"/>
          </a:p>
        </p:txBody>
      </p:sp>
      <p:sp>
        <p:nvSpPr>
          <p:cNvPr id="3" name="Content Placeholder 2"/>
          <p:cNvSpPr>
            <a:spLocks noGrp="1"/>
          </p:cNvSpPr>
          <p:nvPr>
            <p:ph idx="1"/>
          </p:nvPr>
        </p:nvSpPr>
        <p:spPr>
          <a:xfrm>
            <a:off x="457200" y="1916832"/>
            <a:ext cx="8229600" cy="4680520"/>
          </a:xfrm>
        </p:spPr>
        <p:txBody>
          <a:bodyPr/>
          <a:lstStyle/>
          <a:p>
            <a:endParaRPr lang="fa-IR" dirty="0"/>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3" y="2060848"/>
            <a:ext cx="8208911"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140968"/>
            <a:ext cx="820891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39764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fa-IR" dirty="0" smtClean="0"/>
              <a:t>جمع بندی:</a:t>
            </a:r>
            <a:endParaRPr lang="fa-IR" dirty="0"/>
          </a:p>
        </p:txBody>
      </p:sp>
      <p:sp>
        <p:nvSpPr>
          <p:cNvPr id="3" name="Content Placeholder 2"/>
          <p:cNvSpPr>
            <a:spLocks noGrp="1"/>
          </p:cNvSpPr>
          <p:nvPr>
            <p:ph idx="1"/>
          </p:nvPr>
        </p:nvSpPr>
        <p:spPr>
          <a:xfrm>
            <a:off x="107504" y="1412776"/>
            <a:ext cx="8856984" cy="5256584"/>
          </a:xfrm>
        </p:spPr>
        <p:txBody>
          <a:bodyPr/>
          <a:lstStyle/>
          <a:p>
            <a:endParaRPr lang="fa-IR"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412776"/>
            <a:ext cx="8856984"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66530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4- هدفمندی:</a:t>
            </a:r>
            <a:endParaRPr lang="fa-IR" dirty="0"/>
          </a:p>
        </p:txBody>
      </p:sp>
      <p:sp>
        <p:nvSpPr>
          <p:cNvPr id="3" name="Content Placeholder 2"/>
          <p:cNvSpPr>
            <a:spLocks noGrp="1"/>
          </p:cNvSpPr>
          <p:nvPr>
            <p:ph idx="1"/>
          </p:nvPr>
        </p:nvSpPr>
        <p:spPr>
          <a:xfrm>
            <a:off x="179512" y="1124744"/>
            <a:ext cx="8784976" cy="5616624"/>
          </a:xfrm>
        </p:spPr>
        <p:txBody>
          <a:bodyPr/>
          <a:lstStyle/>
          <a:p>
            <a:endParaRPr lang="fa-IR"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124744"/>
            <a:ext cx="8640959" cy="1396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1" y="2521100"/>
            <a:ext cx="8640960" cy="422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71303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fa-IR" dirty="0" smtClean="0"/>
              <a:t>یادآوری:</a:t>
            </a:r>
            <a:endParaRPr lang="fa-IR" dirty="0"/>
          </a:p>
        </p:txBody>
      </p:sp>
      <p:sp>
        <p:nvSpPr>
          <p:cNvPr id="3" name="Content Placeholder 2"/>
          <p:cNvSpPr>
            <a:spLocks noGrp="1"/>
          </p:cNvSpPr>
          <p:nvPr>
            <p:ph idx="1"/>
          </p:nvPr>
        </p:nvSpPr>
        <p:spPr>
          <a:xfrm>
            <a:off x="179512" y="1600200"/>
            <a:ext cx="8784976" cy="5069160"/>
          </a:xfrm>
        </p:spPr>
        <p:txBody>
          <a:bodyPr/>
          <a:lstStyle/>
          <a:p>
            <a:endParaRPr lang="fa-IR"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568951"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4660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435280" cy="5793507"/>
          </a:xfrm>
        </p:spPr>
        <p:txBody>
          <a:bodyPr/>
          <a:lstStyle/>
          <a:p>
            <a:endParaRPr lang="fa-IR"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76672"/>
            <a:ext cx="8136904" cy="1656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132855"/>
            <a:ext cx="8280920" cy="2592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87818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fa-IR" dirty="0" smtClean="0"/>
              <a:t>گروه اول:</a:t>
            </a:r>
            <a:endParaRPr lang="fa-IR" dirty="0"/>
          </a:p>
        </p:txBody>
      </p:sp>
      <p:sp>
        <p:nvSpPr>
          <p:cNvPr id="3" name="Content Placeholder 2"/>
          <p:cNvSpPr>
            <a:spLocks noGrp="1"/>
          </p:cNvSpPr>
          <p:nvPr>
            <p:ph idx="1"/>
          </p:nvPr>
        </p:nvSpPr>
        <p:spPr>
          <a:xfrm>
            <a:off x="179512" y="1196752"/>
            <a:ext cx="8784976" cy="5544616"/>
          </a:xfrm>
        </p:spPr>
        <p:txBody>
          <a:bodyPr/>
          <a:lstStyle/>
          <a:p>
            <a:endParaRPr lang="fa-I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96752"/>
            <a:ext cx="8640960"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58182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fa-IR" dirty="0" smtClean="0"/>
              <a:t>آیه اول:</a:t>
            </a:r>
            <a:endParaRPr lang="fa-IR" dirty="0"/>
          </a:p>
        </p:txBody>
      </p:sp>
      <p:sp>
        <p:nvSpPr>
          <p:cNvPr id="3" name="Content Placeholder 2"/>
          <p:cNvSpPr>
            <a:spLocks noGrp="1"/>
          </p:cNvSpPr>
          <p:nvPr>
            <p:ph idx="1"/>
          </p:nvPr>
        </p:nvSpPr>
        <p:spPr>
          <a:xfrm>
            <a:off x="107504" y="980728"/>
            <a:ext cx="8928992" cy="5688632"/>
          </a:xfrm>
        </p:spPr>
        <p:txBody>
          <a:bodyPr/>
          <a:lstStyle/>
          <a:p>
            <a:r>
              <a:rPr lang="fa-IR" dirty="0"/>
              <a:t>هُوَ الَّذِي أَنزَلَ السَّكِينَةَ فِي قُلُوبِ الْمُؤْمِنِينَ لِيَزْدَادُوا إِيمَانًا مَّعَ إِيمَانِهِمْ وَلِلَّهِ جُنُودُ السَّمَاوَاتِ وَالْأَرْضِ وَكَانَ اللَّهُ عَلِيمًا حَكِيمًا ﴿4﴾ </a:t>
            </a:r>
            <a:r>
              <a:rPr lang="fa-IR" dirty="0" smtClean="0"/>
              <a:t>اوست </a:t>
            </a:r>
            <a:r>
              <a:rPr lang="fa-IR" dirty="0"/>
              <a:t>آن كس كه در دلهاى مؤمنان آرامش را فرو فرستاد تا ايمانى بر ايمان خود بيفزايند و سپاهيان آسمانها و زمين از آن خداست و خدا همواره داناى سنجيده‏كار است </a:t>
            </a:r>
            <a:r>
              <a:rPr lang="fa-IR" dirty="0" smtClean="0"/>
              <a:t> </a:t>
            </a:r>
            <a:endParaRPr lang="fa-IR" dirty="0"/>
          </a:p>
          <a:p>
            <a:endParaRPr lang="fa-I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429000"/>
            <a:ext cx="8784976"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131651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fa-IR" dirty="0"/>
              <a:t>آیه دوم: </a:t>
            </a:r>
          </a:p>
        </p:txBody>
      </p:sp>
      <p:sp>
        <p:nvSpPr>
          <p:cNvPr id="3" name="Content Placeholder 2"/>
          <p:cNvSpPr>
            <a:spLocks noGrp="1"/>
          </p:cNvSpPr>
          <p:nvPr>
            <p:ph idx="1"/>
          </p:nvPr>
        </p:nvSpPr>
        <p:spPr>
          <a:xfrm>
            <a:off x="107504" y="1340768"/>
            <a:ext cx="8928992" cy="5112568"/>
          </a:xfrm>
        </p:spPr>
        <p:txBody>
          <a:bodyPr/>
          <a:lstStyle/>
          <a:p>
            <a:r>
              <a:rPr lang="fa-IR" dirty="0" smtClean="0"/>
              <a:t>وَهُوَ </a:t>
            </a:r>
            <a:r>
              <a:rPr lang="fa-IR" dirty="0"/>
              <a:t>الَّذِي فِي السَّمَاء إِلَهٌ وَفِي الْأَرْضِ إِلَهٌ وَهُوَ الْحَكِيمُ الْعَلِيمُ ﴿84﴾ و اوست كه در آسمان خداست و در زمين خداست و هموست‏سنجيده‏كار دانا (84) </a:t>
            </a:r>
            <a:br>
              <a:rPr lang="fa-IR" dirty="0"/>
            </a:br>
            <a:r>
              <a:rPr lang="fa-IR" dirty="0"/>
              <a:t/>
            </a:r>
            <a:br>
              <a:rPr lang="fa-IR" dirty="0"/>
            </a:br>
            <a:endParaRPr lang="fa-I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924944"/>
            <a:ext cx="8496944"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825020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2776"/>
          </a:xfrm>
        </p:spPr>
        <p:txBody>
          <a:bodyPr>
            <a:normAutofit fontScale="90000"/>
          </a:bodyPr>
          <a:lstStyle/>
          <a:p>
            <a:r>
              <a:rPr lang="fa-IR" sz="2400" dirty="0" smtClean="0"/>
              <a:t/>
            </a:r>
            <a:br>
              <a:rPr lang="fa-IR" sz="2400" dirty="0" smtClean="0"/>
            </a:br>
            <a:r>
              <a:rPr lang="fa-IR" sz="2400" dirty="0" smtClean="0"/>
              <a:t/>
            </a:r>
            <a:br>
              <a:rPr lang="fa-IR" sz="2400" dirty="0" smtClean="0"/>
            </a:br>
            <a:r>
              <a:rPr lang="fa-IR" sz="2400" dirty="0"/>
              <a:t/>
            </a:r>
            <a:br>
              <a:rPr lang="fa-IR" sz="2400" dirty="0"/>
            </a:br>
            <a:r>
              <a:rPr lang="fa-IR" sz="2400" dirty="0" smtClean="0"/>
              <a:t/>
            </a:r>
            <a:br>
              <a:rPr lang="fa-IR" sz="2400" dirty="0" smtClean="0"/>
            </a:br>
            <a:r>
              <a:rPr lang="fa-IR" sz="2400" dirty="0" smtClean="0"/>
              <a:t>آیه </a:t>
            </a:r>
            <a:r>
              <a:rPr lang="fa-IR" sz="2400" dirty="0"/>
              <a:t>سوم:فَلِلَّهِ الْحَمْدُ رَبِّ السَّمَاوَاتِ وَرَبِّ الْأَرْضِ رَبِّ الْعَالَمِينَ پس سپاس از آن خداست پروردگار آسمانها و پروردگار زمين پروردگار جهانيان (36)  </a:t>
            </a:r>
            <a:br>
              <a:rPr lang="fa-IR" sz="2400" dirty="0"/>
            </a:br>
            <a:r>
              <a:rPr lang="fa-IR" sz="2400" dirty="0"/>
              <a:t>وَلَهُ الْكِبْرِيَاء فِي السَّمَاوَاتِ وَالْأَرْضِ وَهُوَ الْعَزِيزُ الْحَكِيمُ و در آسمانها و زمين بزرگى از آن اوست و اوست‏شكست‏ناپذير سنجيده‏كار (37) </a:t>
            </a:r>
            <a:br>
              <a:rPr lang="fa-IR" sz="2400" dirty="0"/>
            </a:br>
            <a:r>
              <a:rPr lang="fa-IR" sz="2400" dirty="0"/>
              <a:t/>
            </a:r>
            <a:br>
              <a:rPr lang="fa-IR" sz="2400" dirty="0"/>
            </a:br>
            <a:r>
              <a:rPr lang="fa-IR" sz="2400" dirty="0"/>
              <a:t/>
            </a:r>
            <a:br>
              <a:rPr lang="fa-IR" sz="2400" dirty="0"/>
            </a:br>
            <a:endParaRPr lang="fa-IR" sz="2400" dirty="0"/>
          </a:p>
        </p:txBody>
      </p:sp>
      <p:sp>
        <p:nvSpPr>
          <p:cNvPr id="3" name="Content Placeholder 2"/>
          <p:cNvSpPr>
            <a:spLocks noGrp="1"/>
          </p:cNvSpPr>
          <p:nvPr>
            <p:ph idx="1"/>
          </p:nvPr>
        </p:nvSpPr>
        <p:spPr>
          <a:xfrm>
            <a:off x="107504" y="1600200"/>
            <a:ext cx="9036496" cy="5141168"/>
          </a:xfrm>
        </p:spPr>
        <p:txBody>
          <a:bodyPr/>
          <a:lstStyle/>
          <a:p>
            <a:endParaRPr lang="fa-I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44000"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38706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گروه دوم:</a:t>
            </a:r>
            <a:endParaRPr lang="fa-IR" dirty="0"/>
          </a:p>
        </p:txBody>
      </p:sp>
      <p:sp>
        <p:nvSpPr>
          <p:cNvPr id="3" name="Content Placeholder 2"/>
          <p:cNvSpPr>
            <a:spLocks noGrp="1"/>
          </p:cNvSpPr>
          <p:nvPr>
            <p:ph idx="1"/>
          </p:nvPr>
        </p:nvSpPr>
        <p:spPr>
          <a:xfrm>
            <a:off x="179512" y="1268760"/>
            <a:ext cx="8964488" cy="5400600"/>
          </a:xfrm>
        </p:spPr>
        <p:txBody>
          <a:bodyPr/>
          <a:lstStyle/>
          <a:p>
            <a:endParaRPr lang="fa-I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8712968"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4424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3"/>
            <a:ext cx="8712968" cy="1296143"/>
          </a:xfrm>
        </p:spPr>
        <p:txBody>
          <a:bodyPr/>
          <a:lstStyle/>
          <a:p>
            <a:endParaRPr lang="fa-IR" dirty="0"/>
          </a:p>
        </p:txBody>
      </p:sp>
      <p:sp>
        <p:nvSpPr>
          <p:cNvPr id="3" name="Content Placeholder 2"/>
          <p:cNvSpPr>
            <a:spLocks noGrp="1"/>
          </p:cNvSpPr>
          <p:nvPr>
            <p:ph idx="1"/>
          </p:nvPr>
        </p:nvSpPr>
        <p:spPr>
          <a:xfrm>
            <a:off x="179512" y="1556793"/>
            <a:ext cx="8784976" cy="5184574"/>
          </a:xfrm>
        </p:spPr>
        <p:txBody>
          <a:bodyPr/>
          <a:lstStyle/>
          <a:p>
            <a:endParaRPr lang="fa-I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6633"/>
            <a:ext cx="8712968"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412777"/>
            <a:ext cx="8712968" cy="180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212976"/>
            <a:ext cx="8712968" cy="1716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4941168"/>
            <a:ext cx="8712968" cy="180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100197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6480720"/>
          </a:xfrm>
        </p:spPr>
        <p:txBody>
          <a:bodyPr/>
          <a:lstStyle/>
          <a:p>
            <a:r>
              <a:rPr lang="fa-IR" dirty="0"/>
              <a:t>وَمَا خَلَقْنَا السَّمَاوَاتِ وَالْأَرْضَ وَمَا بَيْنَهُمَا لَاعِبِينَ </a:t>
            </a:r>
            <a:r>
              <a:rPr lang="fa-IR" dirty="0" smtClean="0"/>
              <a:t>/و </a:t>
            </a:r>
            <a:r>
              <a:rPr lang="fa-IR" dirty="0"/>
              <a:t>آسمانها و زمين و آنچه را كه ميان آن دو است به بازى نيافريده‏</a:t>
            </a:r>
            <a:r>
              <a:rPr lang="fa-IR" dirty="0" smtClean="0"/>
              <a:t>ايم38 </a:t>
            </a:r>
            <a:endParaRPr lang="fa-IR" dirty="0"/>
          </a:p>
          <a:p>
            <a:r>
              <a:rPr lang="fa-IR" dirty="0"/>
              <a:t>مَا خَلَقْنَاهُمَا إِلَّا بِالْحَقِّ وَلَكِنَّ أَكْثَرَهُمْ لَا يَعْلَمُونَ /</a:t>
            </a:r>
            <a:r>
              <a:rPr lang="fa-IR" dirty="0" smtClean="0"/>
              <a:t> </a:t>
            </a:r>
            <a:r>
              <a:rPr lang="fa-IR" dirty="0"/>
              <a:t>آنها را جز به حق نيافريده‏ايم ليكن بيشترشان نمى‏دانند (39) </a:t>
            </a:r>
          </a:p>
          <a:p>
            <a:endParaRPr lang="fa-IR" dirty="0"/>
          </a:p>
          <a:p>
            <a:r>
              <a:rPr lang="fa-IR" dirty="0" smtClean="0"/>
              <a:t> </a:t>
            </a:r>
            <a:endParaRPr lang="fa-IR" dirty="0"/>
          </a:p>
          <a:p>
            <a:endParaRPr lang="fa-IR"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276871"/>
            <a:ext cx="8712968" cy="3912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6189708"/>
            <a:ext cx="8712968" cy="488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39606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fa-IR" dirty="0" smtClean="0"/>
              <a:t>آیه دوم:</a:t>
            </a:r>
            <a:endParaRPr lang="fa-IR" dirty="0"/>
          </a:p>
        </p:txBody>
      </p:sp>
      <p:sp>
        <p:nvSpPr>
          <p:cNvPr id="3" name="Content Placeholder 2"/>
          <p:cNvSpPr>
            <a:spLocks noGrp="1"/>
          </p:cNvSpPr>
          <p:nvPr>
            <p:ph idx="1"/>
          </p:nvPr>
        </p:nvSpPr>
        <p:spPr>
          <a:xfrm>
            <a:off x="107504" y="980728"/>
            <a:ext cx="8928992" cy="5688632"/>
          </a:xfrm>
        </p:spPr>
        <p:txBody>
          <a:bodyPr>
            <a:normAutofit/>
          </a:bodyPr>
          <a:lstStyle/>
          <a:p>
            <a:r>
              <a:rPr lang="fa-IR" sz="2800" dirty="0"/>
              <a:t>أَوَلَمْ يَتَفَكَّرُوا فِي أَنفُسِهِمْ مَا خَلَقَ اللَّهُ السَّمَاوَاتِ وَالْأَرْضَ وَمَا بَيْنَهُمَا إِلَّا بِالْحَقِّ وَأَجَلٍ مُّسَمًّى وَإِنَّ كَثِيرًا مِّنَ النَّاسِ بِلِقَاء رَبِّهِمْ لَكَافِرُونَ ﴿8﴾آيا در خودشان به تفكر نپرداخته‏اند خداوند آسمانها و زمين و آنچه را كه ميان آن دو است جز به حق و تا هنگامى معين نيافريده است و [با اين همه] بسيارى از مردم لقاى پروردگارشان را سخت منكرند (8) </a:t>
            </a:r>
          </a:p>
          <a:p>
            <a:r>
              <a:rPr lang="fa-IR" sz="2800" dirty="0" smtClean="0"/>
              <a:t> </a:t>
            </a:r>
            <a:endParaRPr lang="fa-IR" sz="2800" dirty="0"/>
          </a:p>
          <a:p>
            <a:endParaRPr lang="fa-IR" sz="28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212976"/>
            <a:ext cx="8964488"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80585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fa-IR" dirty="0" smtClean="0"/>
              <a:t>آیه سوم:</a:t>
            </a:r>
            <a:endParaRPr lang="fa-IR" dirty="0"/>
          </a:p>
        </p:txBody>
      </p:sp>
      <p:sp>
        <p:nvSpPr>
          <p:cNvPr id="3" name="Content Placeholder 2"/>
          <p:cNvSpPr>
            <a:spLocks noGrp="1"/>
          </p:cNvSpPr>
          <p:nvPr>
            <p:ph idx="1"/>
          </p:nvPr>
        </p:nvSpPr>
        <p:spPr>
          <a:xfrm>
            <a:off x="179512" y="1124744"/>
            <a:ext cx="8784976" cy="5544616"/>
          </a:xfrm>
        </p:spPr>
        <p:txBody>
          <a:bodyPr>
            <a:normAutofit/>
          </a:bodyPr>
          <a:lstStyle/>
          <a:p>
            <a:r>
              <a:rPr lang="fa-IR" sz="2400" dirty="0"/>
              <a:t>هُوَ الَّذِي جَعَلَ الشَّمْسَ ضِيَاء وَالْقَمَرَ نُورًا وَقَدَّرَهُ مَنَازِلَ لِتَعْلَمُواْ عَدَدَ السِّنِينَ وَالْحِسَابَ مَا خَلَقَ اللّهُ ذَلِكَ إِلاَّ بِالْحَقِّ يُفَصِّلُ الآيَاتِ لِقَوْمٍ يَعْلَمُونَ /</a:t>
            </a:r>
            <a:r>
              <a:rPr lang="fa-IR" sz="2400" dirty="0" smtClean="0"/>
              <a:t> </a:t>
            </a:r>
            <a:r>
              <a:rPr lang="fa-IR" sz="2400" dirty="0"/>
              <a:t>اوست كسى كه خورشيد را روشنايى بخشيد و ماه را تابان كرد و براى آن منزلهايى معين كرد تا شماره سالها و حساب را بدانيد خدا اينها را جز به حق نيافريده است نشانه‏ها[ى خود] را براى گروهى كه مى‏دانند به روشنى بيان مى‏كند (5) </a:t>
            </a:r>
          </a:p>
          <a:p>
            <a:endParaRPr lang="fa-IR"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996952"/>
            <a:ext cx="8928991"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9355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گروه سوم:</a:t>
            </a:r>
            <a:endParaRPr lang="fa-IR" dirty="0"/>
          </a:p>
        </p:txBody>
      </p:sp>
      <p:sp>
        <p:nvSpPr>
          <p:cNvPr id="3" name="Content Placeholder 2"/>
          <p:cNvSpPr>
            <a:spLocks noGrp="1"/>
          </p:cNvSpPr>
          <p:nvPr>
            <p:ph idx="1"/>
          </p:nvPr>
        </p:nvSpPr>
        <p:spPr>
          <a:xfrm>
            <a:off x="179512" y="1196752"/>
            <a:ext cx="8856984" cy="5567268"/>
          </a:xfrm>
        </p:spPr>
        <p:txBody>
          <a:bodyPr/>
          <a:lstStyle/>
          <a:p>
            <a:endParaRPr lang="fa-IR"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68760"/>
            <a:ext cx="8712968" cy="228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51521" y="3717032"/>
            <a:ext cx="8712968" cy="3046988"/>
          </a:xfrm>
          <a:prstGeom prst="rect">
            <a:avLst/>
          </a:prstGeom>
        </p:spPr>
        <p:txBody>
          <a:bodyPr wrap="square">
            <a:spAutoFit/>
          </a:bodyPr>
          <a:lstStyle/>
          <a:p>
            <a:r>
              <a:rPr lang="fa-IR" sz="3200" dirty="0"/>
              <a:t>وَمَا خَلَقْنَا السَّمَاء وَالْأَرْضَ وَمَا بَيْنَهُمَا بَاطِلًا ذَلِكَ ظَنُّ الَّذِينَ كَفَرُوا فَوَيْلٌ لِّلَّذِينَ كَفَرُوا مِنَ النَّارِ ﴿27﴾ و آسمان و زمين و آنچه را كه ميان اين دو است به باطل نيافريديم اين گمان كسانى است كه كافر شده [و حق‏پوشى كرده]اند پس واى از آتش بر كسانى كه كافر شده‏اند (27) </a:t>
            </a:r>
          </a:p>
          <a:p>
            <a:endParaRPr lang="fa-IR" sz="3200" dirty="0"/>
          </a:p>
        </p:txBody>
      </p:sp>
    </p:spTree>
    <p:extLst>
      <p:ext uri="{BB962C8B-B14F-4D97-AF65-F5344CB8AC3E}">
        <p14:creationId xmlns:p14="http://schemas.microsoft.com/office/powerpoint/2010/main" val="38145433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8856984" cy="6480720"/>
          </a:xfrm>
        </p:spPr>
        <p:txBody>
          <a:bodyPr/>
          <a:lstStyle/>
          <a:p>
            <a:endParaRPr lang="fa-IR"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496944" cy="2098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1" y="2359174"/>
            <a:ext cx="8496944" cy="4238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77810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792088"/>
          </a:xfrm>
        </p:spPr>
        <p:txBody>
          <a:bodyPr>
            <a:noAutofit/>
          </a:bodyPr>
          <a:lstStyle/>
          <a:p>
            <a:r>
              <a:rPr lang="fa-IR" sz="3600" dirty="0"/>
              <a:t>آیه دوم: </a:t>
            </a:r>
          </a:p>
        </p:txBody>
      </p:sp>
      <p:sp>
        <p:nvSpPr>
          <p:cNvPr id="3" name="Content Placeholder 2"/>
          <p:cNvSpPr>
            <a:spLocks noGrp="1"/>
          </p:cNvSpPr>
          <p:nvPr>
            <p:ph idx="1"/>
          </p:nvPr>
        </p:nvSpPr>
        <p:spPr>
          <a:xfrm>
            <a:off x="107504" y="1484784"/>
            <a:ext cx="8928992" cy="5184576"/>
          </a:xfrm>
        </p:spPr>
        <p:txBody>
          <a:bodyPr>
            <a:normAutofit/>
          </a:bodyPr>
          <a:lstStyle/>
          <a:p>
            <a:r>
              <a:rPr lang="fa-IR" sz="2800" dirty="0" smtClean="0"/>
              <a:t>أَفَحَسِبْتُمْ </a:t>
            </a:r>
            <a:r>
              <a:rPr lang="fa-IR" sz="2800" dirty="0"/>
              <a:t>أَنَّمَا خَلَقْنَاكُمْ عَبَثًا وَأَنَّكُمْ إِلَيْنَا لَا تُرْجَعُونَ ﴿115﴾ فَتَعَالَى اللَّهُ الْمَلِكُ الْحَقُّ ... آيا پنداشتيد كه شما را بيهوده آفريده‏ايم و اينكه شما به سوى ما بازگردانيده نمى‏شويد (115) پس والاست‏خدا فرمانرواى </a:t>
            </a:r>
            <a:r>
              <a:rPr lang="fa-IR" sz="2800" dirty="0" smtClean="0"/>
              <a:t>برحق..</a:t>
            </a:r>
            <a:r>
              <a:rPr lang="fa-IR" sz="2800" dirty="0"/>
              <a:t/>
            </a:r>
            <a:br>
              <a:rPr lang="fa-IR" sz="2800" dirty="0"/>
            </a:br>
            <a:endParaRPr lang="fa-IR" sz="28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2936"/>
            <a:ext cx="9036496"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9184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آیه سوم:</a:t>
            </a:r>
            <a:endParaRPr lang="fa-IR" dirty="0"/>
          </a:p>
        </p:txBody>
      </p:sp>
      <p:sp>
        <p:nvSpPr>
          <p:cNvPr id="3" name="Content Placeholder 2"/>
          <p:cNvSpPr>
            <a:spLocks noGrp="1"/>
          </p:cNvSpPr>
          <p:nvPr>
            <p:ph idx="1"/>
          </p:nvPr>
        </p:nvSpPr>
        <p:spPr>
          <a:xfrm>
            <a:off x="0" y="1124745"/>
            <a:ext cx="9036496" cy="5698518"/>
          </a:xfrm>
        </p:spPr>
        <p:txBody>
          <a:bodyPr>
            <a:normAutofit/>
          </a:bodyPr>
          <a:lstStyle/>
          <a:p>
            <a:r>
              <a:rPr lang="fa-IR" sz="2800" dirty="0"/>
              <a:t>وَمَا خَلَقْنَا السَّمَاء وَالْأَرْضَ وَمَا بَيْنَهُمَا لَاعِبِينَ ﴿16﴾ و آسمان و زمين و آنچه را كه ميان آن دو است به بازيچه نيافريديم (16) </a:t>
            </a:r>
          </a:p>
          <a:p>
            <a:endParaRPr lang="fa-IR" sz="2800" dirty="0"/>
          </a:p>
          <a:p>
            <a:endParaRPr lang="fa-IR" sz="28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69" y="2060848"/>
            <a:ext cx="9036496" cy="461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89879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84976" cy="6552728"/>
          </a:xfrm>
        </p:spPr>
        <p:txBody>
          <a:bodyPr/>
          <a:lstStyle/>
          <a:p>
            <a:endParaRPr lang="fa-IR"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640960"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1" y="3717032"/>
            <a:ext cx="8640960"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97806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856984" cy="6408712"/>
          </a:xfrm>
        </p:spPr>
        <p:txBody>
          <a:bodyPr/>
          <a:lstStyle/>
          <a:p>
            <a:endParaRPr lang="fa-IR"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640960"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66288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52128"/>
          </a:xfrm>
        </p:spPr>
        <p:txBody>
          <a:bodyPr>
            <a:normAutofit/>
          </a:bodyPr>
          <a:lstStyle/>
          <a:p>
            <a:r>
              <a:rPr lang="fa-IR" sz="3200" dirty="0"/>
              <a:t>هُوَ الَّذِي خَلَقَ لَكُم مَّا فِي الأَرْضِ جَمِيعاً... اوست آن كسى كه آنچه در زمين است همه را براى شما آفريد</a:t>
            </a:r>
          </a:p>
        </p:txBody>
      </p:sp>
      <p:sp>
        <p:nvSpPr>
          <p:cNvPr id="3" name="Content Placeholder 2"/>
          <p:cNvSpPr>
            <a:spLocks noGrp="1"/>
          </p:cNvSpPr>
          <p:nvPr>
            <p:ph idx="1"/>
          </p:nvPr>
        </p:nvSpPr>
        <p:spPr>
          <a:xfrm>
            <a:off x="107504" y="1600200"/>
            <a:ext cx="9036496" cy="4997152"/>
          </a:xfrm>
        </p:spPr>
        <p:txBody>
          <a:bodyPr/>
          <a:lstStyle/>
          <a:p>
            <a:endParaRPr lang="fa-IR"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878497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329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784976" cy="1301006"/>
          </a:xfrm>
        </p:spPr>
        <p:txBody>
          <a:bodyPr/>
          <a:lstStyle/>
          <a:p>
            <a:endParaRPr lang="fa-IR" dirty="0"/>
          </a:p>
        </p:txBody>
      </p:sp>
      <p:sp>
        <p:nvSpPr>
          <p:cNvPr id="3" name="Content Placeholder 2"/>
          <p:cNvSpPr>
            <a:spLocks noGrp="1"/>
          </p:cNvSpPr>
          <p:nvPr>
            <p:ph idx="1"/>
          </p:nvPr>
        </p:nvSpPr>
        <p:spPr>
          <a:xfrm>
            <a:off x="179512" y="1600200"/>
            <a:ext cx="8856984" cy="5069160"/>
          </a:xfrm>
        </p:spPr>
        <p:txBody>
          <a:bodyPr/>
          <a:lstStyle/>
          <a:p>
            <a:endParaRPr lang="fa-I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64096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628800"/>
            <a:ext cx="878497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113657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928992" cy="6741368"/>
          </a:xfrm>
        </p:spPr>
        <p:txBody>
          <a:bodyPr/>
          <a:lstStyle/>
          <a:p>
            <a:endParaRPr lang="fa-IR"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514" y="188640"/>
            <a:ext cx="8712968" cy="316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356187"/>
            <a:ext cx="8856984" cy="350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431440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fa-IR" dirty="0" smtClean="0"/>
              <a:t>جمع بندی:</a:t>
            </a:r>
            <a:endParaRPr lang="fa-IR" dirty="0"/>
          </a:p>
        </p:txBody>
      </p:sp>
      <p:sp>
        <p:nvSpPr>
          <p:cNvPr id="3" name="Content Placeholder 2"/>
          <p:cNvSpPr>
            <a:spLocks noGrp="1"/>
          </p:cNvSpPr>
          <p:nvPr>
            <p:ph idx="1"/>
          </p:nvPr>
        </p:nvSpPr>
        <p:spPr>
          <a:xfrm>
            <a:off x="0" y="1196752"/>
            <a:ext cx="8964488" cy="5544616"/>
          </a:xfrm>
        </p:spPr>
        <p:txBody>
          <a:bodyPr/>
          <a:lstStyle/>
          <a:p>
            <a:endParaRPr lang="fa-IR"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0"/>
            <a:ext cx="8712968"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5517232"/>
            <a:ext cx="871296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147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نتیجه آیه 29 سوره الرحمن:</a:t>
            </a:r>
            <a:endParaRPr lang="fa-IR" dirty="0"/>
          </a:p>
        </p:txBody>
      </p:sp>
      <p:sp>
        <p:nvSpPr>
          <p:cNvPr id="3" name="Content Placeholder 2"/>
          <p:cNvSpPr>
            <a:spLocks noGrp="1"/>
          </p:cNvSpPr>
          <p:nvPr>
            <p:ph idx="1"/>
          </p:nvPr>
        </p:nvSpPr>
        <p:spPr/>
        <p:txBody>
          <a:bodyPr/>
          <a:lstStyle/>
          <a:p>
            <a:endParaRPr lang="fa-I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28800"/>
            <a:ext cx="8208912"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093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وَاللَّهُ </a:t>
            </a:r>
            <a:r>
              <a:rPr lang="fa-IR" dirty="0" smtClean="0"/>
              <a:t>خَلَقَكُمْ </a:t>
            </a:r>
            <a:r>
              <a:rPr lang="fa-IR" dirty="0"/>
              <a:t>وَمَا تَعْمَلُونَ ﴿96﴾با اينكه خدا شما و آنچه را كه برمى‏سازيد آفريده است</a:t>
            </a:r>
          </a:p>
        </p:txBody>
      </p:sp>
      <p:sp>
        <p:nvSpPr>
          <p:cNvPr id="3" name="Content Placeholder 2"/>
          <p:cNvSpPr>
            <a:spLocks noGrp="1"/>
          </p:cNvSpPr>
          <p:nvPr>
            <p:ph idx="1"/>
          </p:nvPr>
        </p:nvSpPr>
        <p:spPr>
          <a:xfrm>
            <a:off x="251520" y="1600200"/>
            <a:ext cx="8568952" cy="4525963"/>
          </a:xfrm>
        </p:spPr>
        <p:txBody>
          <a:bodyPr/>
          <a:lstStyle/>
          <a:p>
            <a:endParaRPr lang="fa-IR"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8234114"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3714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736</TotalTime>
  <Words>1837</Words>
  <Application>Microsoft Office PowerPoint</Application>
  <PresentationFormat>On-screen Show (4:3)</PresentationFormat>
  <Paragraphs>108</Paragraphs>
  <Slides>71</Slides>
  <Notes>0</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نظام تربیتی اسلام بر اساس قرآن و روایات پیامبر و اهل بیت عصمت و طهارت صلوات الله علیهم اجمعین</vt:lpstr>
      <vt:lpstr>PowerPoint Presentation</vt:lpstr>
      <vt:lpstr>وابستگی و نیاز(از اوئی)</vt:lpstr>
      <vt:lpstr>PowerPoint Presentation</vt:lpstr>
      <vt:lpstr>PowerPoint Presentation</vt:lpstr>
      <vt:lpstr>PowerPoint Presentation</vt:lpstr>
      <vt:lpstr>PowerPoint Presentation</vt:lpstr>
      <vt:lpstr>نتیجه آیه 29 سوره الرحمن:</vt:lpstr>
      <vt:lpstr>وَاللَّهُ خَلَقَكُمْ وَمَا تَعْمَلُونَ ﴿96﴾با اينكه خدا شما و آنچه را كه برمى‏سازيد آفريده است</vt:lpstr>
      <vt:lpstr>در اینجا ذکر دو نکته لازم است:</vt:lpstr>
      <vt:lpstr>PowerPoint Presentation</vt:lpstr>
      <vt:lpstr>نتیجه گیری:</vt:lpstr>
      <vt:lpstr>2.هدایت یافتگی:</vt:lpstr>
      <vt:lpstr>هدایت تکوینی:</vt:lpstr>
      <vt:lpstr>2-1.هدایت عام</vt:lpstr>
      <vt:lpstr>علامه طباطبایی از این آیه شریفه به دو نکته درخور دقت رسیده است:</vt:lpstr>
      <vt:lpstr>PowerPoint Presentation</vt:lpstr>
      <vt:lpstr>  الَّذِي خَلَقَ فَسَوَّى ﴿2﴾ وَالَّذِي قَدَّرَ فَهَدَى ﴿3﴾ همان كه آفريد و هماهنگى بخشيد و آنكه اندازه‏گيرى كرد و راه نمود  </vt:lpstr>
      <vt:lpstr>PowerPoint Presentation</vt:lpstr>
      <vt:lpstr>2-2. هدایت طبیعی</vt:lpstr>
      <vt:lpstr>...فَقَالَ لَهَا وَلِلْأَرْضِ اِئْتِيَا طَوْعًا أَوْ كَرْهًا قَالَتَا أَتَيْنَا طَائِعِينَ ﴿11﴾فَقَضَاهُنَّ سَبْعَ سَمَاوَاتٍ فِي يَوْمَيْنِ وَأَوْحَى فِي كُلِّ سَمَاء أَمْرَهَا... پس به آن و به زمين فرمود خواه يا ناخواه بياييد آن دو گفتند فرمان‏پذير آمديم (11) پس آنها را [به صورت] هفت آسمان در دو هنگام مقرر داشت و در هر آسمانى كار [مربوط به] آن را وحى فرمود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2-3.هدایت غریزی</vt:lpstr>
      <vt:lpstr>PowerPoint Presentation</vt:lpstr>
      <vt:lpstr>PowerPoint Presentation</vt:lpstr>
      <vt:lpstr>PowerPoint Presentation</vt:lpstr>
      <vt:lpstr>PowerPoint Presentation</vt:lpstr>
      <vt:lpstr>PowerPoint Presentation</vt:lpstr>
      <vt:lpstr>PowerPoint Presentation</vt:lpstr>
      <vt:lpstr>2-4.هدایت فطری</vt:lpstr>
      <vt:lpstr>آیه اول:</vt:lpstr>
      <vt:lpstr>آیه دوم:</vt:lpstr>
      <vt:lpstr>2-5. هدایت تشریعی:</vt:lpstr>
      <vt:lpstr>جمع بندی:</vt:lpstr>
      <vt:lpstr>3- نظم و قانونمندی</vt:lpstr>
      <vt:lpstr>یادآوری:</vt:lpstr>
      <vt:lpstr>PowerPoint Presentation</vt:lpstr>
      <vt:lpstr>PowerPoint Presentation</vt:lpstr>
      <vt:lpstr>PowerPoint Presentation</vt:lpstr>
      <vt:lpstr>PowerPoint Presentation</vt:lpstr>
      <vt:lpstr>PowerPoint Presentation</vt:lpstr>
      <vt:lpstr> وَالأَرْضَ مَدَدْنَاهَا وَأَلْقَيْنَا فِيهَا رَوَاسِيَ وَأَنبَتْنَا فِيهَا مِن كُلِّ شَيْءٍ مَّوْزُونٍ ﴿19﴾ و زمين را گسترانيديم و در آن كوههاى استوار افكنديم و از هر چيز سنجيده‏اى در آن رويانيديم   </vt:lpstr>
      <vt:lpstr>  الَّذِي خَلَقَ سَبْعَ سَمَاوَاتٍ طِبَاقًا مَّا تَرَى فِي خَلْقِ الرَّحْمَنِ مِن تَفَاوُتٍ فَارْجِعِ الْبَصَرَ هَلْ تَرَى مِن فُطُورٍ ﴿3﴾ همان كه هفت آسمان را طبقه طبقه بيافريد در آفرينش آن [خداى] بخشايشگر هيچ گونه اختلاف [و تفاوتى] نمى‏بينى بازبنگر آيا خلل [و نقصانى] مى‏بينى (3)   </vt:lpstr>
      <vt:lpstr> فَالِقُ الإِصْبَاحِ وَجَعَلَ اللَّيْلَ سَكَنًا وَالشَّمْسَ وَالْقَمَرَ حُسْبَانًا ذَلِكَ تَقْدِيرُ الْعَزِيزِ الْعَلِيمِ ﴿96﴾ [هموست كه] شكافنده صبح است و شب را براى آرامش و خورشيد و ماه را وسيله حساب قرار داده اين اندازه‏گيرى آن تواناى داناست (96)  </vt:lpstr>
      <vt:lpstr>جمع بندی:</vt:lpstr>
      <vt:lpstr>4- هدفمندی:</vt:lpstr>
      <vt:lpstr>یادآوری:</vt:lpstr>
      <vt:lpstr>PowerPoint Presentation</vt:lpstr>
      <vt:lpstr>گروه اول:</vt:lpstr>
      <vt:lpstr>آیه اول:</vt:lpstr>
      <vt:lpstr>آیه دوم: </vt:lpstr>
      <vt:lpstr>    آیه سوم:فَلِلَّهِ الْحَمْدُ رَبِّ السَّمَاوَاتِ وَرَبِّ الْأَرْضِ رَبِّ الْعَالَمِينَ پس سپاس از آن خداست پروردگار آسمانها و پروردگار زمين پروردگار جهانيان (36)   وَلَهُ الْكِبْرِيَاء فِي السَّمَاوَاتِ وَالْأَرْضِ وَهُوَ الْعَزِيزُ الْحَكِيمُ و در آسمانها و زمين بزرگى از آن اوست و اوست‏شكست‏ناپذير سنجيده‏كار (37)    </vt:lpstr>
      <vt:lpstr>گروه دوم:</vt:lpstr>
      <vt:lpstr>PowerPoint Presentation</vt:lpstr>
      <vt:lpstr>آیه دوم:</vt:lpstr>
      <vt:lpstr>آیه سوم:</vt:lpstr>
      <vt:lpstr>گروه سوم:</vt:lpstr>
      <vt:lpstr>PowerPoint Presentation</vt:lpstr>
      <vt:lpstr>آیه دوم: </vt:lpstr>
      <vt:lpstr>آیه سوم:</vt:lpstr>
      <vt:lpstr>PowerPoint Presentation</vt:lpstr>
      <vt:lpstr>PowerPoint Presentation</vt:lpstr>
      <vt:lpstr>هُوَ الَّذِي خَلَقَ لَكُم مَّا فِي الأَرْضِ جَمِيعاً... اوست آن كسى كه آنچه در زمين است همه را براى شما آفريد</vt:lpstr>
      <vt:lpstr>PowerPoint Presentation</vt:lpstr>
      <vt:lpstr>جمع بندی:</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نظام تربیتی اسلام بر اساس قرآن و روایات پیامبر و اهل بیت عصمت و طهارت صلوات الله علیهم اجمعین</dc:title>
  <dc:creator>Admin</dc:creator>
  <cp:lastModifiedBy>Admin</cp:lastModifiedBy>
  <cp:revision>51</cp:revision>
  <dcterms:created xsi:type="dcterms:W3CDTF">2020-04-12T19:22:38Z</dcterms:created>
  <dcterms:modified xsi:type="dcterms:W3CDTF">2020-04-16T22:31:09Z</dcterms:modified>
</cp:coreProperties>
</file>