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0"/>
  </p:notesMasterIdLst>
  <p:sldIdLst>
    <p:sldId id="257" r:id="rId2"/>
    <p:sldId id="258" r:id="rId3"/>
    <p:sldId id="398" r:id="rId4"/>
    <p:sldId id="321" r:id="rId5"/>
    <p:sldId id="400" r:id="rId6"/>
    <p:sldId id="263" r:id="rId7"/>
    <p:sldId id="261" r:id="rId8"/>
    <p:sldId id="322" r:id="rId9"/>
    <p:sldId id="409" r:id="rId10"/>
    <p:sldId id="394" r:id="rId11"/>
    <p:sldId id="393" r:id="rId12"/>
    <p:sldId id="410" r:id="rId13"/>
    <p:sldId id="395" r:id="rId14"/>
    <p:sldId id="270" r:id="rId15"/>
    <p:sldId id="265" r:id="rId16"/>
    <p:sldId id="345" r:id="rId17"/>
    <p:sldId id="305" r:id="rId18"/>
    <p:sldId id="337" r:id="rId19"/>
    <p:sldId id="273" r:id="rId20"/>
    <p:sldId id="323" r:id="rId21"/>
    <p:sldId id="324" r:id="rId22"/>
    <p:sldId id="326" r:id="rId23"/>
    <p:sldId id="281" r:id="rId24"/>
    <p:sldId id="327" r:id="rId25"/>
    <p:sldId id="284" r:id="rId26"/>
    <p:sldId id="328" r:id="rId27"/>
    <p:sldId id="411" r:id="rId28"/>
    <p:sldId id="269" r:id="rId29"/>
    <p:sldId id="374" r:id="rId30"/>
    <p:sldId id="271" r:id="rId31"/>
    <p:sldId id="343" r:id="rId32"/>
    <p:sldId id="397" r:id="rId33"/>
    <p:sldId id="401" r:id="rId34"/>
    <p:sldId id="402" r:id="rId35"/>
    <p:sldId id="403" r:id="rId36"/>
    <p:sldId id="404" r:id="rId37"/>
    <p:sldId id="310" r:id="rId38"/>
    <p:sldId id="311" r:id="rId39"/>
    <p:sldId id="372" r:id="rId40"/>
    <p:sldId id="385" r:id="rId41"/>
    <p:sldId id="386" r:id="rId42"/>
    <p:sldId id="387" r:id="rId43"/>
    <p:sldId id="316" r:id="rId44"/>
    <p:sldId id="390" r:id="rId45"/>
    <p:sldId id="389" r:id="rId46"/>
    <p:sldId id="313" r:id="rId47"/>
    <p:sldId id="314" r:id="rId48"/>
    <p:sldId id="383" r:id="rId49"/>
    <p:sldId id="384" r:id="rId50"/>
    <p:sldId id="381" r:id="rId51"/>
    <p:sldId id="382" r:id="rId52"/>
    <p:sldId id="396" r:id="rId53"/>
    <p:sldId id="373" r:id="rId54"/>
    <p:sldId id="391" r:id="rId55"/>
    <p:sldId id="392" r:id="rId56"/>
    <p:sldId id="406" r:id="rId57"/>
    <p:sldId id="378" r:id="rId58"/>
    <p:sldId id="407" r:id="rId59"/>
    <p:sldId id="379" r:id="rId60"/>
    <p:sldId id="380" r:id="rId61"/>
    <p:sldId id="405" r:id="rId62"/>
    <p:sldId id="332" r:id="rId63"/>
    <p:sldId id="399" r:id="rId64"/>
    <p:sldId id="340" r:id="rId65"/>
    <p:sldId id="338" r:id="rId66"/>
    <p:sldId id="287" r:id="rId67"/>
    <p:sldId id="347" r:id="rId68"/>
    <p:sldId id="408" r:id="rId69"/>
    <p:sldId id="286" r:id="rId70"/>
    <p:sldId id="348" r:id="rId71"/>
    <p:sldId id="349" r:id="rId72"/>
    <p:sldId id="351" r:id="rId73"/>
    <p:sldId id="350" r:id="rId74"/>
    <p:sldId id="352" r:id="rId75"/>
    <p:sldId id="353" r:id="rId76"/>
    <p:sldId id="355" r:id="rId77"/>
    <p:sldId id="356" r:id="rId78"/>
    <p:sldId id="357" r:id="rId79"/>
    <p:sldId id="358" r:id="rId80"/>
    <p:sldId id="341" r:id="rId81"/>
    <p:sldId id="359" r:id="rId82"/>
    <p:sldId id="354" r:id="rId83"/>
    <p:sldId id="360" r:id="rId84"/>
    <p:sldId id="302" r:id="rId85"/>
    <p:sldId id="361" r:id="rId86"/>
    <p:sldId id="362" r:id="rId87"/>
    <p:sldId id="363" r:id="rId88"/>
    <p:sldId id="364" r:id="rId89"/>
    <p:sldId id="365" r:id="rId90"/>
    <p:sldId id="366" r:id="rId91"/>
    <p:sldId id="368" r:id="rId92"/>
    <p:sldId id="289" r:id="rId93"/>
    <p:sldId id="291" r:id="rId94"/>
    <p:sldId id="371" r:id="rId95"/>
    <p:sldId id="308" r:id="rId96"/>
    <p:sldId id="318" r:id="rId97"/>
    <p:sldId id="309" r:id="rId98"/>
    <p:sldId id="319"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092" autoAdjust="0"/>
  </p:normalViewPr>
  <p:slideViewPr>
    <p:cSldViewPr>
      <p:cViewPr>
        <p:scale>
          <a:sx n="42" d="100"/>
          <a:sy n="42" d="100"/>
        </p:scale>
        <p:origin x="-948" y="-2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BF8CE0-4071-4022-A267-F87DF8DFC544}" type="doc">
      <dgm:prSet loTypeId="urn:microsoft.com/office/officeart/2005/8/layout/chevron2" loCatId="process" qsTypeId="urn:microsoft.com/office/officeart/2005/8/quickstyle/3d2" qsCatId="3D" csTypeId="urn:microsoft.com/office/officeart/2005/8/colors/accent1_2" csCatId="accent1" phldr="1"/>
      <dgm:spPr/>
      <dgm:t>
        <a:bodyPr/>
        <a:lstStyle/>
        <a:p>
          <a:pPr rtl="1"/>
          <a:endParaRPr lang="fa-IR"/>
        </a:p>
      </dgm:t>
    </dgm:pt>
    <dgm:pt modelId="{A9E6E816-3142-45F3-A2A3-A33C8F351320}">
      <dgm:prSet/>
      <dgm:spPr/>
      <dgm:t>
        <a:bodyPr/>
        <a:lstStyle/>
        <a:p>
          <a:pPr rtl="0"/>
          <a:r>
            <a:rPr lang="fa-IR" b="1" dirty="0" smtClean="0"/>
            <a:t>بخش اول مبانی جنگ نرم</a:t>
          </a:r>
          <a:endParaRPr lang="fa-IR" b="1" dirty="0"/>
        </a:p>
      </dgm:t>
    </dgm:pt>
    <dgm:pt modelId="{3CDEA7DA-2F6E-4B54-9136-721BA6ADF06F}" type="parTrans" cxnId="{FFE1CE46-EFD4-47A7-8302-2A6F29627959}">
      <dgm:prSet/>
      <dgm:spPr/>
      <dgm:t>
        <a:bodyPr/>
        <a:lstStyle/>
        <a:p>
          <a:pPr rtl="1"/>
          <a:endParaRPr lang="fa-IR"/>
        </a:p>
      </dgm:t>
    </dgm:pt>
    <dgm:pt modelId="{E5FC6639-93E4-47B0-A507-CDE774C358FA}" type="sibTrans" cxnId="{FFE1CE46-EFD4-47A7-8302-2A6F29627959}">
      <dgm:prSet/>
      <dgm:spPr/>
      <dgm:t>
        <a:bodyPr/>
        <a:lstStyle/>
        <a:p>
          <a:pPr rtl="1"/>
          <a:endParaRPr lang="fa-IR"/>
        </a:p>
      </dgm:t>
    </dgm:pt>
    <dgm:pt modelId="{C9326457-9E27-41E2-ADF2-1FE547A0E8BD}">
      <dgm:prSet custT="1"/>
      <dgm:spPr/>
      <dgm:t>
        <a:bodyPr/>
        <a:lstStyle/>
        <a:p>
          <a:pPr rtl="1"/>
          <a:r>
            <a:rPr lang="fa-IR" sz="1800" dirty="0" smtClean="0"/>
            <a:t>تعریف جنگ نرم</a:t>
          </a:r>
          <a:endParaRPr lang="fa-IR" sz="4000" dirty="0"/>
        </a:p>
      </dgm:t>
    </dgm:pt>
    <dgm:pt modelId="{20B3AE05-6060-439F-A30B-14B568EBB59C}" type="parTrans" cxnId="{5A8A4352-2CB4-49C1-B11D-CCF13B205DB3}">
      <dgm:prSet/>
      <dgm:spPr/>
      <dgm:t>
        <a:bodyPr/>
        <a:lstStyle/>
        <a:p>
          <a:pPr rtl="1"/>
          <a:endParaRPr lang="fa-IR"/>
        </a:p>
      </dgm:t>
    </dgm:pt>
    <dgm:pt modelId="{D30E326C-8B50-46AD-AD42-050B9B5C866A}" type="sibTrans" cxnId="{5A8A4352-2CB4-49C1-B11D-CCF13B205DB3}">
      <dgm:prSet/>
      <dgm:spPr/>
      <dgm:t>
        <a:bodyPr/>
        <a:lstStyle/>
        <a:p>
          <a:pPr rtl="1"/>
          <a:endParaRPr lang="fa-IR"/>
        </a:p>
      </dgm:t>
    </dgm:pt>
    <dgm:pt modelId="{94BCE198-9F92-4A06-89BF-7AAF804271FB}">
      <dgm:prSet custT="1"/>
      <dgm:spPr/>
      <dgm:t>
        <a:bodyPr/>
        <a:lstStyle/>
        <a:p>
          <a:pPr rtl="1"/>
          <a:r>
            <a:rPr lang="fa-IR" sz="1800" dirty="0" smtClean="0"/>
            <a:t>پیشینه</a:t>
          </a:r>
          <a:endParaRPr lang="fa-IR" sz="1800" dirty="0"/>
        </a:p>
      </dgm:t>
    </dgm:pt>
    <dgm:pt modelId="{A4C3CF8C-B0D5-4C5E-9C38-394E822644D8}" type="parTrans" cxnId="{D0A0069B-A21C-4C35-9917-1779C1093643}">
      <dgm:prSet/>
      <dgm:spPr/>
      <dgm:t>
        <a:bodyPr/>
        <a:lstStyle/>
        <a:p>
          <a:pPr rtl="1"/>
          <a:endParaRPr lang="fa-IR"/>
        </a:p>
      </dgm:t>
    </dgm:pt>
    <dgm:pt modelId="{5B5F1CC2-D1C6-4230-8A00-08A29AD073D1}" type="sibTrans" cxnId="{D0A0069B-A21C-4C35-9917-1779C1093643}">
      <dgm:prSet/>
      <dgm:spPr/>
      <dgm:t>
        <a:bodyPr/>
        <a:lstStyle/>
        <a:p>
          <a:pPr rtl="1"/>
          <a:endParaRPr lang="fa-IR"/>
        </a:p>
      </dgm:t>
    </dgm:pt>
    <dgm:pt modelId="{10AE47C9-B79E-43BE-B678-E3006EBCC71B}">
      <dgm:prSet custT="1"/>
      <dgm:spPr/>
      <dgm:t>
        <a:bodyPr/>
        <a:lstStyle/>
        <a:p>
          <a:pPr rtl="1"/>
          <a:r>
            <a:rPr lang="fa-IR" sz="1800" dirty="0" smtClean="0"/>
            <a:t>اهداف</a:t>
          </a:r>
          <a:endParaRPr lang="fa-IR" sz="1800" dirty="0"/>
        </a:p>
      </dgm:t>
    </dgm:pt>
    <dgm:pt modelId="{B7D10CBC-FE6B-48EE-86D9-BD7DA3692D92}" type="parTrans" cxnId="{8670BBD0-0E3A-489B-AF46-7B34DB5252E4}">
      <dgm:prSet/>
      <dgm:spPr/>
      <dgm:t>
        <a:bodyPr/>
        <a:lstStyle/>
        <a:p>
          <a:pPr rtl="1"/>
          <a:endParaRPr lang="fa-IR"/>
        </a:p>
      </dgm:t>
    </dgm:pt>
    <dgm:pt modelId="{3051160A-A92A-4B52-9720-3A08D190E871}" type="sibTrans" cxnId="{8670BBD0-0E3A-489B-AF46-7B34DB5252E4}">
      <dgm:prSet/>
      <dgm:spPr/>
      <dgm:t>
        <a:bodyPr/>
        <a:lstStyle/>
        <a:p>
          <a:pPr rtl="1"/>
          <a:endParaRPr lang="fa-IR"/>
        </a:p>
      </dgm:t>
    </dgm:pt>
    <dgm:pt modelId="{23C07CEB-3630-46F0-AF35-6E9B5960C01D}">
      <dgm:prSet custT="1"/>
      <dgm:spPr/>
      <dgm:t>
        <a:bodyPr/>
        <a:lstStyle/>
        <a:p>
          <a:pPr rtl="1"/>
          <a:r>
            <a:rPr lang="fa-IR" sz="1800" dirty="0" smtClean="0"/>
            <a:t>رهیافت ها</a:t>
          </a:r>
          <a:endParaRPr lang="fa-IR" sz="1800" dirty="0"/>
        </a:p>
      </dgm:t>
    </dgm:pt>
    <dgm:pt modelId="{2FF6220A-4A20-43F9-9F68-DB270B585DBF}" type="parTrans" cxnId="{7B22F978-F826-44DC-8F69-A3543A4FCFA3}">
      <dgm:prSet/>
      <dgm:spPr/>
      <dgm:t>
        <a:bodyPr/>
        <a:lstStyle/>
        <a:p>
          <a:pPr rtl="1"/>
          <a:endParaRPr lang="fa-IR"/>
        </a:p>
      </dgm:t>
    </dgm:pt>
    <dgm:pt modelId="{DD1910B4-BA1B-49EE-BEBB-1374BFD5D5FF}" type="sibTrans" cxnId="{7B22F978-F826-44DC-8F69-A3543A4FCFA3}">
      <dgm:prSet/>
      <dgm:spPr/>
      <dgm:t>
        <a:bodyPr/>
        <a:lstStyle/>
        <a:p>
          <a:pPr rtl="1"/>
          <a:endParaRPr lang="fa-IR"/>
        </a:p>
      </dgm:t>
    </dgm:pt>
    <dgm:pt modelId="{2DA33568-729C-4FEA-864B-9049F7885386}">
      <dgm:prSet custT="1"/>
      <dgm:spPr/>
      <dgm:t>
        <a:bodyPr/>
        <a:lstStyle/>
        <a:p>
          <a:pPr rtl="1"/>
          <a:r>
            <a:rPr lang="fa-IR" sz="1800" dirty="0" smtClean="0"/>
            <a:t>نماي كلي جنگ نرم</a:t>
          </a:r>
          <a:endParaRPr lang="fa-IR" sz="1800" dirty="0"/>
        </a:p>
      </dgm:t>
    </dgm:pt>
    <dgm:pt modelId="{EC588F5A-AFAA-474D-9393-7B597592227E}" type="parTrans" cxnId="{D70E3E93-826A-4778-B7E0-9D56ED13F43F}">
      <dgm:prSet/>
      <dgm:spPr/>
      <dgm:t>
        <a:bodyPr/>
        <a:lstStyle/>
        <a:p>
          <a:pPr rtl="1"/>
          <a:endParaRPr lang="fa-IR"/>
        </a:p>
      </dgm:t>
    </dgm:pt>
    <dgm:pt modelId="{E1EFB546-FD43-492D-90AC-9D0417F6832A}" type="sibTrans" cxnId="{D70E3E93-826A-4778-B7E0-9D56ED13F43F}">
      <dgm:prSet/>
      <dgm:spPr/>
      <dgm:t>
        <a:bodyPr/>
        <a:lstStyle/>
        <a:p>
          <a:pPr rtl="1"/>
          <a:endParaRPr lang="fa-IR"/>
        </a:p>
      </dgm:t>
    </dgm:pt>
    <dgm:pt modelId="{3E44F1D9-6BF2-43AD-A8C4-7BDD58610B81}">
      <dgm:prSet custT="1"/>
      <dgm:spPr/>
      <dgm:t>
        <a:bodyPr/>
        <a:lstStyle/>
        <a:p>
          <a:pPr rtl="1"/>
          <a:r>
            <a:rPr lang="fa-IR" sz="1800" dirty="0" smtClean="0"/>
            <a:t>ویژگی ها</a:t>
          </a:r>
          <a:endParaRPr lang="fa-IR" sz="1800" dirty="0"/>
        </a:p>
      </dgm:t>
    </dgm:pt>
    <dgm:pt modelId="{2031B079-80EA-4BAE-8AA6-7AA5D725F0C2}" type="parTrans" cxnId="{9A4B94DB-14CD-4EC4-9699-ACBDA3429B10}">
      <dgm:prSet/>
      <dgm:spPr/>
      <dgm:t>
        <a:bodyPr/>
        <a:lstStyle/>
        <a:p>
          <a:pPr rtl="1"/>
          <a:endParaRPr lang="fa-IR"/>
        </a:p>
      </dgm:t>
    </dgm:pt>
    <dgm:pt modelId="{BE2FEA6E-5F0D-4C35-B44E-2A37DF0141A4}" type="sibTrans" cxnId="{9A4B94DB-14CD-4EC4-9699-ACBDA3429B10}">
      <dgm:prSet/>
      <dgm:spPr/>
      <dgm:t>
        <a:bodyPr/>
        <a:lstStyle/>
        <a:p>
          <a:pPr rtl="1"/>
          <a:endParaRPr lang="fa-IR"/>
        </a:p>
      </dgm:t>
    </dgm:pt>
    <dgm:pt modelId="{863E5F95-BDB8-4C99-BBFF-8D8A9106C167}">
      <dgm:prSet custT="1"/>
      <dgm:spPr/>
      <dgm:t>
        <a:bodyPr/>
        <a:lstStyle/>
        <a:p>
          <a:pPr rtl="1"/>
          <a:r>
            <a:rPr lang="fa-IR" sz="1800" dirty="0" smtClean="0"/>
            <a:t>طراحان و بازیگران</a:t>
          </a:r>
          <a:endParaRPr lang="fa-IR" sz="1800" dirty="0"/>
        </a:p>
      </dgm:t>
    </dgm:pt>
    <dgm:pt modelId="{62115120-22FF-44A6-ACCC-377F69256FEF}" type="parTrans" cxnId="{8A56676D-D9A9-49C2-BF1D-3E99002D12E9}">
      <dgm:prSet/>
      <dgm:spPr/>
      <dgm:t>
        <a:bodyPr/>
        <a:lstStyle/>
        <a:p>
          <a:pPr rtl="1"/>
          <a:endParaRPr lang="fa-IR"/>
        </a:p>
      </dgm:t>
    </dgm:pt>
    <dgm:pt modelId="{A2EEEEA9-BDDF-4A95-AB34-056786D1341E}" type="sibTrans" cxnId="{8A56676D-D9A9-49C2-BF1D-3E99002D12E9}">
      <dgm:prSet/>
      <dgm:spPr/>
      <dgm:t>
        <a:bodyPr/>
        <a:lstStyle/>
        <a:p>
          <a:pPr rtl="1"/>
          <a:endParaRPr lang="fa-IR"/>
        </a:p>
      </dgm:t>
    </dgm:pt>
    <dgm:pt modelId="{37895C15-7E90-4844-A29D-032F94B498C8}">
      <dgm:prSet custT="1"/>
      <dgm:spPr/>
      <dgm:t>
        <a:bodyPr/>
        <a:lstStyle/>
        <a:p>
          <a:pPr rtl="1"/>
          <a:r>
            <a:rPr lang="fa-IR" sz="1800" dirty="0" smtClean="0"/>
            <a:t>علل تقابل با انقلاب اسلامی</a:t>
          </a:r>
          <a:endParaRPr lang="fa-IR" sz="1800" dirty="0"/>
        </a:p>
      </dgm:t>
    </dgm:pt>
    <dgm:pt modelId="{DE8A8E5D-3BDA-45BB-A69E-874F0F692AF2}" type="parTrans" cxnId="{53D4641C-C1F2-4A1C-8FDE-D5109F2E4AC1}">
      <dgm:prSet/>
      <dgm:spPr/>
      <dgm:t>
        <a:bodyPr/>
        <a:lstStyle/>
        <a:p>
          <a:pPr rtl="1"/>
          <a:endParaRPr lang="fa-IR"/>
        </a:p>
      </dgm:t>
    </dgm:pt>
    <dgm:pt modelId="{A3F2A376-AE91-493F-8DC0-A8ED85D9654F}" type="sibTrans" cxnId="{53D4641C-C1F2-4A1C-8FDE-D5109F2E4AC1}">
      <dgm:prSet/>
      <dgm:spPr/>
      <dgm:t>
        <a:bodyPr/>
        <a:lstStyle/>
        <a:p>
          <a:pPr rtl="1"/>
          <a:endParaRPr lang="fa-IR"/>
        </a:p>
      </dgm:t>
    </dgm:pt>
    <dgm:pt modelId="{AE888FDA-4D4A-41C9-B7BB-5195E4F51599}">
      <dgm:prSet custT="1"/>
      <dgm:spPr/>
      <dgm:t>
        <a:bodyPr/>
        <a:lstStyle/>
        <a:p>
          <a:pPr rtl="1"/>
          <a:r>
            <a:rPr lang="fa-IR" sz="1800" dirty="0" smtClean="0"/>
            <a:t>ابعاد جنگ نرم</a:t>
          </a:r>
          <a:endParaRPr lang="fa-IR" sz="1800" dirty="0"/>
        </a:p>
      </dgm:t>
    </dgm:pt>
    <dgm:pt modelId="{4B073DEB-193C-4038-8503-D29FF63B8442}" type="parTrans" cxnId="{CE19DB7D-3042-4E8C-92AA-A8A195B1414C}">
      <dgm:prSet/>
      <dgm:spPr/>
      <dgm:t>
        <a:bodyPr/>
        <a:lstStyle/>
        <a:p>
          <a:pPr rtl="1"/>
          <a:endParaRPr lang="fa-IR"/>
        </a:p>
      </dgm:t>
    </dgm:pt>
    <dgm:pt modelId="{0C02A57C-80D3-41BE-ACF9-290CEDA786FF}" type="sibTrans" cxnId="{CE19DB7D-3042-4E8C-92AA-A8A195B1414C}">
      <dgm:prSet/>
      <dgm:spPr/>
      <dgm:t>
        <a:bodyPr/>
        <a:lstStyle/>
        <a:p>
          <a:pPr rtl="1"/>
          <a:endParaRPr lang="fa-IR"/>
        </a:p>
      </dgm:t>
    </dgm:pt>
    <dgm:pt modelId="{87085CC5-1846-42AC-B68F-CB9F2739EF7D}">
      <dgm:prSet custT="1"/>
      <dgm:spPr/>
      <dgm:t>
        <a:bodyPr/>
        <a:lstStyle/>
        <a:p>
          <a:pPr rtl="1"/>
          <a:r>
            <a:rPr lang="fa-IR" sz="1800" dirty="0" smtClean="0"/>
            <a:t>انواع جنگ</a:t>
          </a:r>
          <a:endParaRPr lang="fa-IR" sz="1800" dirty="0"/>
        </a:p>
      </dgm:t>
    </dgm:pt>
    <dgm:pt modelId="{111E119E-331E-4F33-9481-9800B7937EC7}" type="parTrans" cxnId="{400557F2-6985-41AE-8852-12FBCCF47F49}">
      <dgm:prSet/>
      <dgm:spPr/>
      <dgm:t>
        <a:bodyPr/>
        <a:lstStyle/>
        <a:p>
          <a:pPr rtl="1"/>
          <a:endParaRPr lang="fa-IR"/>
        </a:p>
      </dgm:t>
    </dgm:pt>
    <dgm:pt modelId="{58143CD6-4F87-4023-BD29-648B278B6ADD}" type="sibTrans" cxnId="{400557F2-6985-41AE-8852-12FBCCF47F49}">
      <dgm:prSet/>
      <dgm:spPr/>
      <dgm:t>
        <a:bodyPr/>
        <a:lstStyle/>
        <a:p>
          <a:pPr rtl="1"/>
          <a:endParaRPr lang="fa-IR"/>
        </a:p>
      </dgm:t>
    </dgm:pt>
    <dgm:pt modelId="{CED490DF-4968-41AA-B7E5-B337BCFF25FE}" type="pres">
      <dgm:prSet presAssocID="{14BF8CE0-4071-4022-A267-F87DF8DFC544}" presName="linearFlow" presStyleCnt="0">
        <dgm:presLayoutVars>
          <dgm:dir/>
          <dgm:animLvl val="lvl"/>
          <dgm:resizeHandles val="exact"/>
        </dgm:presLayoutVars>
      </dgm:prSet>
      <dgm:spPr/>
      <dgm:t>
        <a:bodyPr/>
        <a:lstStyle/>
        <a:p>
          <a:pPr rtl="1"/>
          <a:endParaRPr lang="fa-IR"/>
        </a:p>
      </dgm:t>
    </dgm:pt>
    <dgm:pt modelId="{832EA690-7601-4A94-B596-38E3D3BDBD8B}" type="pres">
      <dgm:prSet presAssocID="{A9E6E816-3142-45F3-A2A3-A33C8F351320}" presName="composite" presStyleCnt="0"/>
      <dgm:spPr/>
    </dgm:pt>
    <dgm:pt modelId="{496A40BC-242A-4122-8B14-8AF8A9AAB78B}" type="pres">
      <dgm:prSet presAssocID="{A9E6E816-3142-45F3-A2A3-A33C8F351320}" presName="parentText" presStyleLbl="alignNode1" presStyleIdx="0" presStyleCnt="1">
        <dgm:presLayoutVars>
          <dgm:chMax val="1"/>
          <dgm:bulletEnabled val="1"/>
        </dgm:presLayoutVars>
      </dgm:prSet>
      <dgm:spPr/>
      <dgm:t>
        <a:bodyPr/>
        <a:lstStyle/>
        <a:p>
          <a:pPr rtl="1"/>
          <a:endParaRPr lang="fa-IR"/>
        </a:p>
      </dgm:t>
    </dgm:pt>
    <dgm:pt modelId="{3B0303A4-E59B-4C83-B6FE-85FDD3BAF7B0}" type="pres">
      <dgm:prSet presAssocID="{A9E6E816-3142-45F3-A2A3-A33C8F351320}" presName="descendantText" presStyleLbl="alignAcc1" presStyleIdx="0" presStyleCnt="1" custLinFactNeighborX="-695" custLinFactNeighborY="287">
        <dgm:presLayoutVars>
          <dgm:bulletEnabled val="1"/>
        </dgm:presLayoutVars>
      </dgm:prSet>
      <dgm:spPr/>
      <dgm:t>
        <a:bodyPr/>
        <a:lstStyle/>
        <a:p>
          <a:pPr rtl="1"/>
          <a:endParaRPr lang="fa-IR"/>
        </a:p>
      </dgm:t>
    </dgm:pt>
  </dgm:ptLst>
  <dgm:cxnLst>
    <dgm:cxn modelId="{368FB5B5-38B5-40EE-A1BC-DD13D3142848}" type="presOf" srcId="{37895C15-7E90-4844-A29D-032F94B498C8}" destId="{3B0303A4-E59B-4C83-B6FE-85FDD3BAF7B0}" srcOrd="0" destOrd="8" presId="urn:microsoft.com/office/officeart/2005/8/layout/chevron2"/>
    <dgm:cxn modelId="{8A56676D-D9A9-49C2-BF1D-3E99002D12E9}" srcId="{A9E6E816-3142-45F3-A2A3-A33C8F351320}" destId="{863E5F95-BDB8-4C99-BBFF-8D8A9106C167}" srcOrd="7" destOrd="0" parTransId="{62115120-22FF-44A6-ACCC-377F69256FEF}" sibTransId="{A2EEEEA9-BDDF-4A95-AB34-056786D1341E}"/>
    <dgm:cxn modelId="{6AEE6A45-449F-418D-9896-48D1BA647BAD}" type="presOf" srcId="{AE888FDA-4D4A-41C9-B7BB-5195E4F51599}" destId="{3B0303A4-E59B-4C83-B6FE-85FDD3BAF7B0}" srcOrd="0" destOrd="5" presId="urn:microsoft.com/office/officeart/2005/8/layout/chevron2"/>
    <dgm:cxn modelId="{400557F2-6985-41AE-8852-12FBCCF47F49}" srcId="{A9E6E816-3142-45F3-A2A3-A33C8F351320}" destId="{87085CC5-1846-42AC-B68F-CB9F2739EF7D}" srcOrd="0" destOrd="0" parTransId="{111E119E-331E-4F33-9481-9800B7937EC7}" sibTransId="{58143CD6-4F87-4023-BD29-648B278B6ADD}"/>
    <dgm:cxn modelId="{0E3DC2B2-9D38-43FC-A646-16546AD2ADCE}" type="presOf" srcId="{23C07CEB-3630-46F0-AF35-6E9B5960C01D}" destId="{3B0303A4-E59B-4C83-B6FE-85FDD3BAF7B0}" srcOrd="0" destOrd="6" presId="urn:microsoft.com/office/officeart/2005/8/layout/chevron2"/>
    <dgm:cxn modelId="{53D4641C-C1F2-4A1C-8FDE-D5109F2E4AC1}" srcId="{A9E6E816-3142-45F3-A2A3-A33C8F351320}" destId="{37895C15-7E90-4844-A29D-032F94B498C8}" srcOrd="8" destOrd="0" parTransId="{DE8A8E5D-3BDA-45BB-A69E-874F0F692AF2}" sibTransId="{A3F2A376-AE91-493F-8DC0-A8ED85D9654F}"/>
    <dgm:cxn modelId="{4E426943-7D63-430D-AE8E-83CB545D4C33}" type="presOf" srcId="{3E44F1D9-6BF2-43AD-A8C4-7BDD58610B81}" destId="{3B0303A4-E59B-4C83-B6FE-85FDD3BAF7B0}" srcOrd="0" destOrd="4" presId="urn:microsoft.com/office/officeart/2005/8/layout/chevron2"/>
    <dgm:cxn modelId="{51808982-94FB-445C-8189-D8E905A62045}" type="presOf" srcId="{14BF8CE0-4071-4022-A267-F87DF8DFC544}" destId="{CED490DF-4968-41AA-B7E5-B337BCFF25FE}" srcOrd="0" destOrd="0" presId="urn:microsoft.com/office/officeart/2005/8/layout/chevron2"/>
    <dgm:cxn modelId="{629B1A41-7408-42ED-A4B3-C7CCB19B38EC}" type="presOf" srcId="{863E5F95-BDB8-4C99-BBFF-8D8A9106C167}" destId="{3B0303A4-E59B-4C83-B6FE-85FDD3BAF7B0}" srcOrd="0" destOrd="7" presId="urn:microsoft.com/office/officeart/2005/8/layout/chevron2"/>
    <dgm:cxn modelId="{7B22F978-F826-44DC-8F69-A3543A4FCFA3}" srcId="{A9E6E816-3142-45F3-A2A3-A33C8F351320}" destId="{23C07CEB-3630-46F0-AF35-6E9B5960C01D}" srcOrd="6" destOrd="0" parTransId="{2FF6220A-4A20-43F9-9F68-DB270B585DBF}" sibTransId="{DD1910B4-BA1B-49EE-BEBB-1374BFD5D5FF}"/>
    <dgm:cxn modelId="{D0A0069B-A21C-4C35-9917-1779C1093643}" srcId="{A9E6E816-3142-45F3-A2A3-A33C8F351320}" destId="{94BCE198-9F92-4A06-89BF-7AAF804271FB}" srcOrd="2" destOrd="0" parTransId="{A4C3CF8C-B0D5-4C5E-9C38-394E822644D8}" sibTransId="{5B5F1CC2-D1C6-4230-8A00-08A29AD073D1}"/>
    <dgm:cxn modelId="{EC03CB1A-D6F7-4D80-909D-32A224239CDD}" type="presOf" srcId="{2DA33568-729C-4FEA-864B-9049F7885386}" destId="{3B0303A4-E59B-4C83-B6FE-85FDD3BAF7B0}" srcOrd="0" destOrd="9" presId="urn:microsoft.com/office/officeart/2005/8/layout/chevron2"/>
    <dgm:cxn modelId="{9A4B94DB-14CD-4EC4-9699-ACBDA3429B10}" srcId="{A9E6E816-3142-45F3-A2A3-A33C8F351320}" destId="{3E44F1D9-6BF2-43AD-A8C4-7BDD58610B81}" srcOrd="4" destOrd="0" parTransId="{2031B079-80EA-4BAE-8AA6-7AA5D725F0C2}" sibTransId="{BE2FEA6E-5F0D-4C35-B44E-2A37DF0141A4}"/>
    <dgm:cxn modelId="{418F86C4-6CD9-4996-B2D9-31B70031C1B7}" type="presOf" srcId="{94BCE198-9F92-4A06-89BF-7AAF804271FB}" destId="{3B0303A4-E59B-4C83-B6FE-85FDD3BAF7B0}" srcOrd="0" destOrd="2" presId="urn:microsoft.com/office/officeart/2005/8/layout/chevron2"/>
    <dgm:cxn modelId="{FFE1CE46-EFD4-47A7-8302-2A6F29627959}" srcId="{14BF8CE0-4071-4022-A267-F87DF8DFC544}" destId="{A9E6E816-3142-45F3-A2A3-A33C8F351320}" srcOrd="0" destOrd="0" parTransId="{3CDEA7DA-2F6E-4B54-9136-721BA6ADF06F}" sibTransId="{E5FC6639-93E4-47B0-A507-CDE774C358FA}"/>
    <dgm:cxn modelId="{8670BBD0-0E3A-489B-AF46-7B34DB5252E4}" srcId="{A9E6E816-3142-45F3-A2A3-A33C8F351320}" destId="{10AE47C9-B79E-43BE-B678-E3006EBCC71B}" srcOrd="3" destOrd="0" parTransId="{B7D10CBC-FE6B-48EE-86D9-BD7DA3692D92}" sibTransId="{3051160A-A92A-4B52-9720-3A08D190E871}"/>
    <dgm:cxn modelId="{CE6B02DD-2FF1-42CB-AB8C-17C8D4F7F3C0}" type="presOf" srcId="{C9326457-9E27-41E2-ADF2-1FE547A0E8BD}" destId="{3B0303A4-E59B-4C83-B6FE-85FDD3BAF7B0}" srcOrd="0" destOrd="1" presId="urn:microsoft.com/office/officeart/2005/8/layout/chevron2"/>
    <dgm:cxn modelId="{CE19DB7D-3042-4E8C-92AA-A8A195B1414C}" srcId="{A9E6E816-3142-45F3-A2A3-A33C8F351320}" destId="{AE888FDA-4D4A-41C9-B7BB-5195E4F51599}" srcOrd="5" destOrd="0" parTransId="{4B073DEB-193C-4038-8503-D29FF63B8442}" sibTransId="{0C02A57C-80D3-41BE-ACF9-290CEDA786FF}"/>
    <dgm:cxn modelId="{98CBDEC0-2967-4FF8-AF21-2D92711F0BA2}" type="presOf" srcId="{87085CC5-1846-42AC-B68F-CB9F2739EF7D}" destId="{3B0303A4-E59B-4C83-B6FE-85FDD3BAF7B0}" srcOrd="0" destOrd="0" presId="urn:microsoft.com/office/officeart/2005/8/layout/chevron2"/>
    <dgm:cxn modelId="{DD53B8A3-73BC-489E-835D-44DB643AF3F8}" type="presOf" srcId="{10AE47C9-B79E-43BE-B678-E3006EBCC71B}" destId="{3B0303A4-E59B-4C83-B6FE-85FDD3BAF7B0}" srcOrd="0" destOrd="3" presId="urn:microsoft.com/office/officeart/2005/8/layout/chevron2"/>
    <dgm:cxn modelId="{D70E3E93-826A-4778-B7E0-9D56ED13F43F}" srcId="{A9E6E816-3142-45F3-A2A3-A33C8F351320}" destId="{2DA33568-729C-4FEA-864B-9049F7885386}" srcOrd="9" destOrd="0" parTransId="{EC588F5A-AFAA-474D-9393-7B597592227E}" sibTransId="{E1EFB546-FD43-492D-90AC-9D0417F6832A}"/>
    <dgm:cxn modelId="{5A8A4352-2CB4-49C1-B11D-CCF13B205DB3}" srcId="{A9E6E816-3142-45F3-A2A3-A33C8F351320}" destId="{C9326457-9E27-41E2-ADF2-1FE547A0E8BD}" srcOrd="1" destOrd="0" parTransId="{20B3AE05-6060-439F-A30B-14B568EBB59C}" sibTransId="{D30E326C-8B50-46AD-AD42-050B9B5C866A}"/>
    <dgm:cxn modelId="{1FFA5668-42CE-4BC1-AC5C-9C2576245251}" type="presOf" srcId="{A9E6E816-3142-45F3-A2A3-A33C8F351320}" destId="{496A40BC-242A-4122-8B14-8AF8A9AAB78B}" srcOrd="0" destOrd="0" presId="urn:microsoft.com/office/officeart/2005/8/layout/chevron2"/>
    <dgm:cxn modelId="{5700002A-5FAC-4C01-A3C4-CF40CEA8FF72}" type="presParOf" srcId="{CED490DF-4968-41AA-B7E5-B337BCFF25FE}" destId="{832EA690-7601-4A94-B596-38E3D3BDBD8B}" srcOrd="0" destOrd="0" presId="urn:microsoft.com/office/officeart/2005/8/layout/chevron2"/>
    <dgm:cxn modelId="{332ED35F-A830-406D-8C01-A42BD38AC83E}" type="presParOf" srcId="{832EA690-7601-4A94-B596-38E3D3BDBD8B}" destId="{496A40BC-242A-4122-8B14-8AF8A9AAB78B}" srcOrd="0" destOrd="0" presId="urn:microsoft.com/office/officeart/2005/8/layout/chevron2"/>
    <dgm:cxn modelId="{E4B87D9D-3C5A-4C26-8084-255234ACDC5D}" type="presParOf" srcId="{832EA690-7601-4A94-B596-38E3D3BDBD8B}" destId="{3B0303A4-E59B-4C83-B6FE-85FDD3BAF7B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EFFD364-1B1C-45B0-945E-B7B9BB3A314D}" type="doc">
      <dgm:prSet loTypeId="urn:microsoft.com/office/officeart/2005/8/layout/chevron2" loCatId="process" qsTypeId="urn:microsoft.com/office/officeart/2005/8/quickstyle/3d2" qsCatId="3D" csTypeId="urn:microsoft.com/office/officeart/2005/8/colors/accent1_2" csCatId="accent1" phldr="1"/>
      <dgm:spPr/>
      <dgm:t>
        <a:bodyPr/>
        <a:lstStyle/>
        <a:p>
          <a:pPr rtl="1"/>
          <a:endParaRPr lang="fa-IR"/>
        </a:p>
      </dgm:t>
    </dgm:pt>
    <dgm:pt modelId="{CE21D083-46BF-4749-AF5B-9E054AECD059}">
      <dgm:prSet/>
      <dgm:spPr/>
      <dgm:t>
        <a:bodyPr/>
        <a:lstStyle/>
        <a:p>
          <a:pPr rtl="0"/>
          <a:r>
            <a:rPr lang="fa-IR" b="1" dirty="0" smtClean="0"/>
            <a:t>بخش دوم ابزارهای جنگ نرم</a:t>
          </a:r>
          <a:endParaRPr lang="fa-IR" b="1" dirty="0"/>
        </a:p>
      </dgm:t>
    </dgm:pt>
    <dgm:pt modelId="{B3F76A0F-EEFB-4939-9B79-B6A6D9CA55B8}" type="parTrans" cxnId="{9D7A0671-3CD5-478F-9154-57C921A5A1F7}">
      <dgm:prSet/>
      <dgm:spPr/>
      <dgm:t>
        <a:bodyPr/>
        <a:lstStyle/>
        <a:p>
          <a:pPr rtl="1"/>
          <a:endParaRPr lang="fa-IR"/>
        </a:p>
      </dgm:t>
    </dgm:pt>
    <dgm:pt modelId="{31A03833-45E0-4A41-B18A-B3EB75B1063C}" type="sibTrans" cxnId="{9D7A0671-3CD5-478F-9154-57C921A5A1F7}">
      <dgm:prSet/>
      <dgm:spPr/>
      <dgm:t>
        <a:bodyPr/>
        <a:lstStyle/>
        <a:p>
          <a:pPr rtl="1"/>
          <a:endParaRPr lang="fa-IR"/>
        </a:p>
      </dgm:t>
    </dgm:pt>
    <dgm:pt modelId="{2EF6A631-A7CC-4887-AD8F-38D90F759888}">
      <dgm:prSet custT="1"/>
      <dgm:spPr/>
      <dgm:t>
        <a:bodyPr/>
        <a:lstStyle/>
        <a:p>
          <a:pPr rtl="1"/>
          <a:r>
            <a:rPr lang="fa-IR" sz="2000" dirty="0" smtClean="0"/>
            <a:t>صنایع فرهنگی</a:t>
          </a:r>
          <a:endParaRPr lang="fa-IR" sz="2000" dirty="0"/>
        </a:p>
      </dgm:t>
    </dgm:pt>
    <dgm:pt modelId="{E5FDC6AB-FA72-4483-8C08-0ED1AEC9BC01}" type="parTrans" cxnId="{AAB8376D-A9B2-4D96-950D-065692559C27}">
      <dgm:prSet/>
      <dgm:spPr/>
      <dgm:t>
        <a:bodyPr/>
        <a:lstStyle/>
        <a:p>
          <a:pPr rtl="1"/>
          <a:endParaRPr lang="fa-IR"/>
        </a:p>
      </dgm:t>
    </dgm:pt>
    <dgm:pt modelId="{9A266920-21B2-443D-B4A2-C2C3A879FB37}" type="sibTrans" cxnId="{AAB8376D-A9B2-4D96-950D-065692559C27}">
      <dgm:prSet/>
      <dgm:spPr/>
      <dgm:t>
        <a:bodyPr/>
        <a:lstStyle/>
        <a:p>
          <a:pPr rtl="1"/>
          <a:endParaRPr lang="fa-IR"/>
        </a:p>
      </dgm:t>
    </dgm:pt>
    <dgm:pt modelId="{F242D090-312B-4FE8-8716-C1A042790B9A}">
      <dgm:prSet custT="1"/>
      <dgm:spPr/>
      <dgm:t>
        <a:bodyPr/>
        <a:lstStyle/>
        <a:p>
          <a:pPr rtl="1"/>
          <a:r>
            <a:rPr lang="fa-IR" sz="2000" dirty="0" smtClean="0"/>
            <a:t>ابزارهای ارتباطی و فن آوری های نوین</a:t>
          </a:r>
          <a:endParaRPr lang="fa-IR" sz="2000" dirty="0"/>
        </a:p>
      </dgm:t>
    </dgm:pt>
    <dgm:pt modelId="{0EC964C3-C0D4-4782-9188-1A970305B4A7}" type="parTrans" cxnId="{FD5ABF64-760C-4332-8E1E-F1D81EA1C19C}">
      <dgm:prSet/>
      <dgm:spPr/>
      <dgm:t>
        <a:bodyPr/>
        <a:lstStyle/>
        <a:p>
          <a:pPr rtl="1"/>
          <a:endParaRPr lang="fa-IR"/>
        </a:p>
      </dgm:t>
    </dgm:pt>
    <dgm:pt modelId="{D8FC28F4-0A2A-4264-975E-A27A36ED2460}" type="sibTrans" cxnId="{FD5ABF64-760C-4332-8E1E-F1D81EA1C19C}">
      <dgm:prSet/>
      <dgm:spPr/>
      <dgm:t>
        <a:bodyPr/>
        <a:lstStyle/>
        <a:p>
          <a:pPr rtl="1"/>
          <a:endParaRPr lang="fa-IR"/>
        </a:p>
      </dgm:t>
    </dgm:pt>
    <dgm:pt modelId="{32013982-F048-451C-80AA-862A12CD9606}">
      <dgm:prSet custT="1"/>
      <dgm:spPr/>
      <dgm:t>
        <a:bodyPr/>
        <a:lstStyle/>
        <a:p>
          <a:pPr rtl="1"/>
          <a:endParaRPr lang="fa-IR" sz="2800" dirty="0"/>
        </a:p>
      </dgm:t>
    </dgm:pt>
    <dgm:pt modelId="{EFACF181-1FA8-485F-884D-DCECDF4D240B}" type="parTrans" cxnId="{AED3A1C7-5595-4D58-A3D6-8CDB17B1A703}">
      <dgm:prSet/>
      <dgm:spPr/>
      <dgm:t>
        <a:bodyPr/>
        <a:lstStyle/>
        <a:p>
          <a:pPr rtl="1"/>
          <a:endParaRPr lang="fa-IR"/>
        </a:p>
      </dgm:t>
    </dgm:pt>
    <dgm:pt modelId="{6F7FF147-55FD-4AC6-89BB-496EE1D5BC11}" type="sibTrans" cxnId="{AED3A1C7-5595-4D58-A3D6-8CDB17B1A703}">
      <dgm:prSet/>
      <dgm:spPr/>
      <dgm:t>
        <a:bodyPr/>
        <a:lstStyle/>
        <a:p>
          <a:pPr rtl="1"/>
          <a:endParaRPr lang="fa-IR"/>
        </a:p>
      </dgm:t>
    </dgm:pt>
    <dgm:pt modelId="{283C7DEB-3701-4718-9F90-F18F65B96968}">
      <dgm:prSet custT="1"/>
      <dgm:spPr/>
      <dgm:t>
        <a:bodyPr/>
        <a:lstStyle/>
        <a:p>
          <a:pPr rtl="1"/>
          <a:r>
            <a:rPr lang="fa-IR" sz="2000" dirty="0" smtClean="0"/>
            <a:t>تقسيم رسانه </a:t>
          </a:r>
          <a:r>
            <a:rPr lang="fa-IR" sz="2000" dirty="0" smtClean="0"/>
            <a:t>ها</a:t>
          </a:r>
          <a:endParaRPr lang="fa-IR" sz="2000" dirty="0"/>
        </a:p>
      </dgm:t>
    </dgm:pt>
    <dgm:pt modelId="{BEA266E2-6243-49F9-B574-9827A745401D}" type="parTrans" cxnId="{96172241-C39B-414F-86DE-551D5CD9B9DF}">
      <dgm:prSet/>
      <dgm:spPr/>
      <dgm:t>
        <a:bodyPr/>
        <a:lstStyle/>
        <a:p>
          <a:pPr rtl="1"/>
          <a:endParaRPr lang="fa-IR"/>
        </a:p>
      </dgm:t>
    </dgm:pt>
    <dgm:pt modelId="{B6ADDB1E-B92B-4D5E-B3C9-17A3FFA1C4F6}" type="sibTrans" cxnId="{96172241-C39B-414F-86DE-551D5CD9B9DF}">
      <dgm:prSet/>
      <dgm:spPr/>
      <dgm:t>
        <a:bodyPr/>
        <a:lstStyle/>
        <a:p>
          <a:pPr rtl="1"/>
          <a:endParaRPr lang="fa-IR"/>
        </a:p>
      </dgm:t>
    </dgm:pt>
    <dgm:pt modelId="{AA4C95C7-B764-41EE-A804-95EABCEBD4EF}">
      <dgm:prSet custT="1"/>
      <dgm:spPr/>
      <dgm:t>
        <a:bodyPr/>
        <a:lstStyle/>
        <a:p>
          <a:pPr rtl="1"/>
          <a:r>
            <a:rPr lang="fa-IR" sz="2000" dirty="0" smtClean="0"/>
            <a:t>نقش و تاثير رسانه</a:t>
          </a:r>
          <a:endParaRPr lang="fa-IR" sz="2000" dirty="0"/>
        </a:p>
      </dgm:t>
    </dgm:pt>
    <dgm:pt modelId="{51078DE7-2D26-447A-98C3-C7285C6C94D5}" type="parTrans" cxnId="{EBE4A905-08F8-4D7A-B022-2E253BF731BF}">
      <dgm:prSet/>
      <dgm:spPr/>
      <dgm:t>
        <a:bodyPr/>
        <a:lstStyle/>
        <a:p>
          <a:pPr rtl="1"/>
          <a:endParaRPr lang="fa-IR"/>
        </a:p>
      </dgm:t>
    </dgm:pt>
    <dgm:pt modelId="{78A9368A-99F8-45BA-B62D-D0B57046C756}" type="sibTrans" cxnId="{EBE4A905-08F8-4D7A-B022-2E253BF731BF}">
      <dgm:prSet/>
      <dgm:spPr/>
      <dgm:t>
        <a:bodyPr/>
        <a:lstStyle/>
        <a:p>
          <a:pPr rtl="1"/>
          <a:endParaRPr lang="fa-IR"/>
        </a:p>
      </dgm:t>
    </dgm:pt>
    <dgm:pt modelId="{9288E0D7-A447-479F-95B7-21024E334BEF}">
      <dgm:prSet custT="1"/>
      <dgm:spPr/>
      <dgm:t>
        <a:bodyPr/>
        <a:lstStyle/>
        <a:p>
          <a:pPr rtl="1"/>
          <a:r>
            <a:rPr lang="fa-IR" sz="2000" dirty="0" smtClean="0"/>
            <a:t>كاركرد رسانه</a:t>
          </a:r>
          <a:endParaRPr lang="fa-IR" sz="2000" dirty="0"/>
        </a:p>
      </dgm:t>
    </dgm:pt>
    <dgm:pt modelId="{57954DCA-BBB2-4812-8A2B-A813883A49D9}" type="parTrans" cxnId="{639F51D7-9466-4FE2-9E95-BF0D092A3357}">
      <dgm:prSet/>
      <dgm:spPr/>
      <dgm:t>
        <a:bodyPr/>
        <a:lstStyle/>
        <a:p>
          <a:pPr rtl="1"/>
          <a:endParaRPr lang="fa-IR"/>
        </a:p>
      </dgm:t>
    </dgm:pt>
    <dgm:pt modelId="{113EFD93-F54F-4F6D-9363-A093125632E3}" type="sibTrans" cxnId="{639F51D7-9466-4FE2-9E95-BF0D092A3357}">
      <dgm:prSet/>
      <dgm:spPr/>
      <dgm:t>
        <a:bodyPr/>
        <a:lstStyle/>
        <a:p>
          <a:pPr rtl="1"/>
          <a:endParaRPr lang="fa-IR"/>
        </a:p>
      </dgm:t>
    </dgm:pt>
    <dgm:pt modelId="{0FE0A173-8D8B-4EA2-B139-1EE7F67CDE84}" type="pres">
      <dgm:prSet presAssocID="{1EFFD364-1B1C-45B0-945E-B7B9BB3A314D}" presName="linearFlow" presStyleCnt="0">
        <dgm:presLayoutVars>
          <dgm:dir/>
          <dgm:animLvl val="lvl"/>
          <dgm:resizeHandles val="exact"/>
        </dgm:presLayoutVars>
      </dgm:prSet>
      <dgm:spPr/>
      <dgm:t>
        <a:bodyPr/>
        <a:lstStyle/>
        <a:p>
          <a:pPr rtl="1"/>
          <a:endParaRPr lang="fa-IR"/>
        </a:p>
      </dgm:t>
    </dgm:pt>
    <dgm:pt modelId="{C69DE29C-3151-4D29-82EB-84488EB2AC83}" type="pres">
      <dgm:prSet presAssocID="{CE21D083-46BF-4749-AF5B-9E054AECD059}" presName="composite" presStyleCnt="0"/>
      <dgm:spPr/>
    </dgm:pt>
    <dgm:pt modelId="{864FB62D-90AE-4F7D-A5EC-D6A8D316A4CA}" type="pres">
      <dgm:prSet presAssocID="{CE21D083-46BF-4749-AF5B-9E054AECD059}" presName="parentText" presStyleLbl="alignNode1" presStyleIdx="0" presStyleCnt="1">
        <dgm:presLayoutVars>
          <dgm:chMax val="1"/>
          <dgm:bulletEnabled val="1"/>
        </dgm:presLayoutVars>
      </dgm:prSet>
      <dgm:spPr/>
      <dgm:t>
        <a:bodyPr/>
        <a:lstStyle/>
        <a:p>
          <a:pPr rtl="1"/>
          <a:endParaRPr lang="fa-IR"/>
        </a:p>
      </dgm:t>
    </dgm:pt>
    <dgm:pt modelId="{493458DF-5B6B-4FD3-9793-5775E95DAC5E}" type="pres">
      <dgm:prSet presAssocID="{CE21D083-46BF-4749-AF5B-9E054AECD059}" presName="descendantText" presStyleLbl="alignAcc1" presStyleIdx="0" presStyleCnt="1">
        <dgm:presLayoutVars>
          <dgm:bulletEnabled val="1"/>
        </dgm:presLayoutVars>
      </dgm:prSet>
      <dgm:spPr/>
      <dgm:t>
        <a:bodyPr/>
        <a:lstStyle/>
        <a:p>
          <a:pPr rtl="1"/>
          <a:endParaRPr lang="fa-IR"/>
        </a:p>
      </dgm:t>
    </dgm:pt>
  </dgm:ptLst>
  <dgm:cxnLst>
    <dgm:cxn modelId="{639F51D7-9466-4FE2-9E95-BF0D092A3357}" srcId="{CE21D083-46BF-4749-AF5B-9E054AECD059}" destId="{9288E0D7-A447-479F-95B7-21024E334BEF}" srcOrd="2" destOrd="0" parTransId="{57954DCA-BBB2-4812-8A2B-A813883A49D9}" sibTransId="{113EFD93-F54F-4F6D-9363-A093125632E3}"/>
    <dgm:cxn modelId="{0C088E65-9840-40AE-80B7-E26AADECCA36}" type="presOf" srcId="{9288E0D7-A447-479F-95B7-21024E334BEF}" destId="{493458DF-5B6B-4FD3-9793-5775E95DAC5E}" srcOrd="0" destOrd="2" presId="urn:microsoft.com/office/officeart/2005/8/layout/chevron2"/>
    <dgm:cxn modelId="{EC158CA3-D7BD-4EB3-A768-2087254A0D49}" type="presOf" srcId="{283C7DEB-3701-4718-9F90-F18F65B96968}" destId="{493458DF-5B6B-4FD3-9793-5775E95DAC5E}" srcOrd="0" destOrd="3" presId="urn:microsoft.com/office/officeart/2005/8/layout/chevron2"/>
    <dgm:cxn modelId="{AED3A1C7-5595-4D58-A3D6-8CDB17B1A703}" srcId="{CE21D083-46BF-4749-AF5B-9E054AECD059}" destId="{32013982-F048-451C-80AA-862A12CD9606}" srcOrd="0" destOrd="0" parTransId="{EFACF181-1FA8-485F-884D-DCECDF4D240B}" sibTransId="{6F7FF147-55FD-4AC6-89BB-496EE1D5BC11}"/>
    <dgm:cxn modelId="{D638F807-1524-41BD-AC06-43D5F7412A7B}" type="presOf" srcId="{CE21D083-46BF-4749-AF5B-9E054AECD059}" destId="{864FB62D-90AE-4F7D-A5EC-D6A8D316A4CA}" srcOrd="0" destOrd="0" presId="urn:microsoft.com/office/officeart/2005/8/layout/chevron2"/>
    <dgm:cxn modelId="{BC0E8296-32C5-4E51-A5A3-C5F83259B88A}" type="presOf" srcId="{1EFFD364-1B1C-45B0-945E-B7B9BB3A314D}" destId="{0FE0A173-8D8B-4EA2-B139-1EE7F67CDE84}" srcOrd="0" destOrd="0" presId="urn:microsoft.com/office/officeart/2005/8/layout/chevron2"/>
    <dgm:cxn modelId="{AEB56511-0345-41BA-A770-9EABDD403B5C}" type="presOf" srcId="{F242D090-312B-4FE8-8716-C1A042790B9A}" destId="{493458DF-5B6B-4FD3-9793-5775E95DAC5E}" srcOrd="0" destOrd="5" presId="urn:microsoft.com/office/officeart/2005/8/layout/chevron2"/>
    <dgm:cxn modelId="{FD5ABF64-760C-4332-8E1E-F1D81EA1C19C}" srcId="{CE21D083-46BF-4749-AF5B-9E054AECD059}" destId="{F242D090-312B-4FE8-8716-C1A042790B9A}" srcOrd="5" destOrd="0" parTransId="{0EC964C3-C0D4-4782-9188-1A970305B4A7}" sibTransId="{D8FC28F4-0A2A-4264-975E-A27A36ED2460}"/>
    <dgm:cxn modelId="{14A54376-6FE3-4E3E-971F-28A949BC1508}" type="presOf" srcId="{32013982-F048-451C-80AA-862A12CD9606}" destId="{493458DF-5B6B-4FD3-9793-5775E95DAC5E}" srcOrd="0" destOrd="0" presId="urn:microsoft.com/office/officeart/2005/8/layout/chevron2"/>
    <dgm:cxn modelId="{9D7A0671-3CD5-478F-9154-57C921A5A1F7}" srcId="{1EFFD364-1B1C-45B0-945E-B7B9BB3A314D}" destId="{CE21D083-46BF-4749-AF5B-9E054AECD059}" srcOrd="0" destOrd="0" parTransId="{B3F76A0F-EEFB-4939-9B79-B6A6D9CA55B8}" sibTransId="{31A03833-45E0-4A41-B18A-B3EB75B1063C}"/>
    <dgm:cxn modelId="{6AB5FADE-290A-461B-8A07-19B7808EFA5C}" type="presOf" srcId="{AA4C95C7-B764-41EE-A804-95EABCEBD4EF}" destId="{493458DF-5B6B-4FD3-9793-5775E95DAC5E}" srcOrd="0" destOrd="1" presId="urn:microsoft.com/office/officeart/2005/8/layout/chevron2"/>
    <dgm:cxn modelId="{96172241-C39B-414F-86DE-551D5CD9B9DF}" srcId="{CE21D083-46BF-4749-AF5B-9E054AECD059}" destId="{283C7DEB-3701-4718-9F90-F18F65B96968}" srcOrd="3" destOrd="0" parTransId="{BEA266E2-6243-49F9-B574-9827A745401D}" sibTransId="{B6ADDB1E-B92B-4D5E-B3C9-17A3FFA1C4F6}"/>
    <dgm:cxn modelId="{AAB8376D-A9B2-4D96-950D-065692559C27}" srcId="{CE21D083-46BF-4749-AF5B-9E054AECD059}" destId="{2EF6A631-A7CC-4887-AD8F-38D90F759888}" srcOrd="4" destOrd="0" parTransId="{E5FDC6AB-FA72-4483-8C08-0ED1AEC9BC01}" sibTransId="{9A266920-21B2-443D-B4A2-C2C3A879FB37}"/>
    <dgm:cxn modelId="{EBE4A905-08F8-4D7A-B022-2E253BF731BF}" srcId="{CE21D083-46BF-4749-AF5B-9E054AECD059}" destId="{AA4C95C7-B764-41EE-A804-95EABCEBD4EF}" srcOrd="1" destOrd="0" parTransId="{51078DE7-2D26-447A-98C3-C7285C6C94D5}" sibTransId="{78A9368A-99F8-45BA-B62D-D0B57046C756}"/>
    <dgm:cxn modelId="{49FFC37D-1824-4058-8C3E-36AC53112179}" type="presOf" srcId="{2EF6A631-A7CC-4887-AD8F-38D90F759888}" destId="{493458DF-5B6B-4FD3-9793-5775E95DAC5E}" srcOrd="0" destOrd="4" presId="urn:microsoft.com/office/officeart/2005/8/layout/chevron2"/>
    <dgm:cxn modelId="{8B25DEF9-652E-4D09-A7A7-ECF4FFF5719F}" type="presParOf" srcId="{0FE0A173-8D8B-4EA2-B139-1EE7F67CDE84}" destId="{C69DE29C-3151-4D29-82EB-84488EB2AC83}" srcOrd="0" destOrd="0" presId="urn:microsoft.com/office/officeart/2005/8/layout/chevron2"/>
    <dgm:cxn modelId="{8B1344DA-BA00-43F4-9188-E67241E3619D}" type="presParOf" srcId="{C69DE29C-3151-4D29-82EB-84488EB2AC83}" destId="{864FB62D-90AE-4F7D-A5EC-D6A8D316A4CA}" srcOrd="0" destOrd="0" presId="urn:microsoft.com/office/officeart/2005/8/layout/chevron2"/>
    <dgm:cxn modelId="{A5DCDC9A-FFF4-40A5-B936-DCD7D5B7F06F}" type="presParOf" srcId="{C69DE29C-3151-4D29-82EB-84488EB2AC83}" destId="{493458DF-5B6B-4FD3-9793-5775E95DAC5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1461DB0-DD10-49F0-B60B-1C1658F704CC}" type="doc">
      <dgm:prSet loTypeId="urn:microsoft.com/office/officeart/2005/8/layout/lProcess2" loCatId="list" qsTypeId="urn:microsoft.com/office/officeart/2005/8/quickstyle/3d1" qsCatId="3D" csTypeId="urn:microsoft.com/office/officeart/2005/8/colors/colorful3" csCatId="colorful" phldr="1"/>
      <dgm:spPr/>
      <dgm:t>
        <a:bodyPr/>
        <a:lstStyle/>
        <a:p>
          <a:endParaRPr lang="en-US"/>
        </a:p>
      </dgm:t>
    </dgm:pt>
    <dgm:pt modelId="{9BD45D11-C42C-4A95-A5AB-F4B7DB331E1E}">
      <dgm:prSet phldrT="[Text]" custT="1"/>
      <dgm:spPr/>
      <dgm:t>
        <a:bodyPr/>
        <a:lstStyle/>
        <a:p>
          <a:pPr rtl="1"/>
          <a:r>
            <a:rPr lang="fa-IR" sz="2800" b="1" dirty="0" smtClean="0">
              <a:cs typeface="B Zar" pitchFamily="2" charset="-78"/>
            </a:rPr>
            <a:t>نسل  اول</a:t>
          </a:r>
          <a:endParaRPr lang="en-US" sz="2800" b="1" dirty="0">
            <a:cs typeface="B Zar" pitchFamily="2" charset="-78"/>
          </a:endParaRPr>
        </a:p>
      </dgm:t>
    </dgm:pt>
    <dgm:pt modelId="{4A975725-4F6B-4043-A0FA-71CD785A0D5B}" type="parTrans" cxnId="{8AFB9540-8E2B-4F10-AA0D-B13971DD3006}">
      <dgm:prSet/>
      <dgm:spPr/>
      <dgm:t>
        <a:bodyPr/>
        <a:lstStyle/>
        <a:p>
          <a:pPr rtl="1"/>
          <a:endParaRPr lang="en-US"/>
        </a:p>
      </dgm:t>
    </dgm:pt>
    <dgm:pt modelId="{6F932378-1A0E-4660-AD4F-D30E882B5B87}" type="sibTrans" cxnId="{8AFB9540-8E2B-4F10-AA0D-B13971DD3006}">
      <dgm:prSet/>
      <dgm:spPr/>
      <dgm:t>
        <a:bodyPr/>
        <a:lstStyle/>
        <a:p>
          <a:pPr rtl="1"/>
          <a:endParaRPr lang="en-US"/>
        </a:p>
      </dgm:t>
    </dgm:pt>
    <dgm:pt modelId="{D99B7365-0F63-4E53-94ED-D80879EF35CD}">
      <dgm:prSet phldrT="[Text]"/>
      <dgm:spPr/>
      <dgm:t>
        <a:bodyPr/>
        <a:lstStyle/>
        <a:p>
          <a:pPr rtl="1"/>
          <a:r>
            <a:rPr lang="fa-IR" dirty="0" smtClean="0">
              <a:cs typeface="B Titr" pitchFamily="2" charset="-78"/>
            </a:rPr>
            <a:t>شبکه های سیاسی سلطنت طلبان و اپوزیسیون خارج‏نشین</a:t>
          </a:r>
          <a:endParaRPr lang="en-US" dirty="0">
            <a:cs typeface="B Titr" pitchFamily="2" charset="-78"/>
          </a:endParaRPr>
        </a:p>
      </dgm:t>
    </dgm:pt>
    <dgm:pt modelId="{89784E84-4883-415D-97ED-A5DCBD1CBCF5}" type="parTrans" cxnId="{7FCB9052-7C40-4BBA-B2AA-3359A22489BF}">
      <dgm:prSet/>
      <dgm:spPr/>
      <dgm:t>
        <a:bodyPr/>
        <a:lstStyle/>
        <a:p>
          <a:pPr rtl="1"/>
          <a:endParaRPr lang="en-US"/>
        </a:p>
      </dgm:t>
    </dgm:pt>
    <dgm:pt modelId="{767E6E7B-2209-48BC-A94A-68B7333F2145}" type="sibTrans" cxnId="{7FCB9052-7C40-4BBA-B2AA-3359A22489BF}">
      <dgm:prSet/>
      <dgm:spPr/>
      <dgm:t>
        <a:bodyPr/>
        <a:lstStyle/>
        <a:p>
          <a:pPr rtl="1"/>
          <a:endParaRPr lang="en-US"/>
        </a:p>
      </dgm:t>
    </dgm:pt>
    <dgm:pt modelId="{7235113D-3270-4BEE-BCC9-364E73958DC6}">
      <dgm:prSet phldrT="[Text]" custT="1"/>
      <dgm:spPr/>
      <dgm:t>
        <a:bodyPr/>
        <a:lstStyle/>
        <a:p>
          <a:pPr rtl="1"/>
          <a:r>
            <a:rPr lang="fa-IR" sz="2800" b="1" dirty="0" smtClean="0">
              <a:cs typeface="B Zar" pitchFamily="2" charset="-78"/>
            </a:rPr>
            <a:t>نسل دوم</a:t>
          </a:r>
          <a:endParaRPr lang="en-US" sz="2800" b="1" dirty="0">
            <a:cs typeface="B Zar" pitchFamily="2" charset="-78"/>
          </a:endParaRPr>
        </a:p>
      </dgm:t>
    </dgm:pt>
    <dgm:pt modelId="{7C656489-D5F2-478D-BB12-2BB5E31D9988}" type="parTrans" cxnId="{A4D6D579-DE27-4E8F-B9B9-06C9D4F0C653}">
      <dgm:prSet/>
      <dgm:spPr/>
      <dgm:t>
        <a:bodyPr/>
        <a:lstStyle/>
        <a:p>
          <a:pPr rtl="1"/>
          <a:endParaRPr lang="en-US"/>
        </a:p>
      </dgm:t>
    </dgm:pt>
    <dgm:pt modelId="{FE4BD1F1-25AE-4844-A28D-AE3AE98B4BA1}" type="sibTrans" cxnId="{A4D6D579-DE27-4E8F-B9B9-06C9D4F0C653}">
      <dgm:prSet/>
      <dgm:spPr/>
      <dgm:t>
        <a:bodyPr/>
        <a:lstStyle/>
        <a:p>
          <a:pPr rtl="1"/>
          <a:endParaRPr lang="en-US"/>
        </a:p>
      </dgm:t>
    </dgm:pt>
    <dgm:pt modelId="{0FD00020-E530-400B-ABD6-FCDEE1B4C056}">
      <dgm:prSet phldrT="[Tex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dirty="0" smtClean="0"/>
            <a:t> </a:t>
          </a:r>
          <a:r>
            <a:rPr lang="fa-IR" dirty="0" smtClean="0">
              <a:cs typeface="B Titr" pitchFamily="2" charset="-78"/>
            </a:rPr>
            <a:t>شبکه‏های بنگاههای خبرپراکنی نظام سلطه </a:t>
          </a:r>
          <a:endParaRPr lang="en-US" dirty="0">
            <a:cs typeface="B Titr" pitchFamily="2" charset="-78"/>
          </a:endParaRPr>
        </a:p>
      </dgm:t>
    </dgm:pt>
    <dgm:pt modelId="{93CF6772-FC22-4813-A19F-BC7110ADD609}" type="parTrans" cxnId="{3B18D228-3786-4F4E-98C9-6D49AAFE644F}">
      <dgm:prSet/>
      <dgm:spPr/>
      <dgm:t>
        <a:bodyPr/>
        <a:lstStyle/>
        <a:p>
          <a:pPr rtl="1"/>
          <a:endParaRPr lang="en-US"/>
        </a:p>
      </dgm:t>
    </dgm:pt>
    <dgm:pt modelId="{9F197F2A-A1E1-4505-BB01-E0301F992051}" type="sibTrans" cxnId="{3B18D228-3786-4F4E-98C9-6D49AAFE644F}">
      <dgm:prSet/>
      <dgm:spPr/>
      <dgm:t>
        <a:bodyPr/>
        <a:lstStyle/>
        <a:p>
          <a:pPr rtl="1"/>
          <a:endParaRPr lang="en-US"/>
        </a:p>
      </dgm:t>
    </dgm:pt>
    <dgm:pt modelId="{B61C5252-FDDB-457E-84BB-C4101AABAA5E}">
      <dgm:prSet phldrT="[Text]" custT="1"/>
      <dgm:spPr/>
      <dgm:t>
        <a:bodyPr/>
        <a:lstStyle/>
        <a:p>
          <a:pPr rtl="1"/>
          <a:r>
            <a:rPr lang="fa-IR" sz="2800" b="1" dirty="0" smtClean="0">
              <a:cs typeface="B Zar" pitchFamily="2" charset="-78"/>
            </a:rPr>
            <a:t>نسل سوم</a:t>
          </a:r>
          <a:endParaRPr lang="en-US" sz="2800" b="1" dirty="0">
            <a:cs typeface="B Zar" pitchFamily="2" charset="-78"/>
          </a:endParaRPr>
        </a:p>
      </dgm:t>
    </dgm:pt>
    <dgm:pt modelId="{5C61F62B-D4FA-4D8C-A829-75A168926152}" type="parTrans" cxnId="{786444CB-598F-4A43-AF77-EF14481F19D1}">
      <dgm:prSet/>
      <dgm:spPr/>
      <dgm:t>
        <a:bodyPr/>
        <a:lstStyle/>
        <a:p>
          <a:pPr rtl="1"/>
          <a:endParaRPr lang="en-US"/>
        </a:p>
      </dgm:t>
    </dgm:pt>
    <dgm:pt modelId="{D61C69C8-9372-4399-B8BE-261F5A0764B5}" type="sibTrans" cxnId="{786444CB-598F-4A43-AF77-EF14481F19D1}">
      <dgm:prSet/>
      <dgm:spPr/>
      <dgm:t>
        <a:bodyPr/>
        <a:lstStyle/>
        <a:p>
          <a:pPr rtl="1"/>
          <a:endParaRPr lang="en-US"/>
        </a:p>
      </dgm:t>
    </dgm:pt>
    <dgm:pt modelId="{AA0F9D55-D886-47AE-8EC6-5455B8B90F9C}">
      <dgm:prSet phldrT="[Text]"/>
      <dgm:spPr/>
      <dgm:t>
        <a:bodyPr/>
        <a:lstStyle/>
        <a:p>
          <a:pPr rtl="1"/>
          <a:r>
            <a:rPr lang="fa-IR" dirty="0" smtClean="0">
              <a:cs typeface="B Titr" pitchFamily="2" charset="-78"/>
            </a:rPr>
            <a:t>شبکه‏های سبک زندگی و فیلم سریال</a:t>
          </a:r>
          <a:endParaRPr lang="en-US" dirty="0">
            <a:cs typeface="B Titr" pitchFamily="2" charset="-78"/>
          </a:endParaRPr>
        </a:p>
      </dgm:t>
    </dgm:pt>
    <dgm:pt modelId="{F2846AFC-DE5D-4C27-8831-3E5440C84F3F}" type="parTrans" cxnId="{91BCB381-77EE-43AB-98F8-74F664DAD479}">
      <dgm:prSet/>
      <dgm:spPr/>
      <dgm:t>
        <a:bodyPr/>
        <a:lstStyle/>
        <a:p>
          <a:pPr rtl="1"/>
          <a:endParaRPr lang="en-US"/>
        </a:p>
      </dgm:t>
    </dgm:pt>
    <dgm:pt modelId="{E5760563-78AB-4671-9675-C912BA429AE3}" type="sibTrans" cxnId="{91BCB381-77EE-43AB-98F8-74F664DAD479}">
      <dgm:prSet/>
      <dgm:spPr/>
      <dgm:t>
        <a:bodyPr/>
        <a:lstStyle/>
        <a:p>
          <a:pPr rtl="1"/>
          <a:endParaRPr lang="en-US"/>
        </a:p>
      </dgm:t>
    </dgm:pt>
    <dgm:pt modelId="{7146D15D-1C74-4E1C-8437-83D921E23222}">
      <dgm:prSet phldrT="[Text]"/>
      <dgm:spPr/>
      <dgm:t>
        <a:bodyPr/>
        <a:lstStyle/>
        <a:p>
          <a:pPr rtl="1"/>
          <a:r>
            <a:rPr lang="en-US" dirty="0" smtClean="0">
              <a:latin typeface="Times New Roman" pitchFamily="18" charset="0"/>
              <a:cs typeface="Times New Roman" pitchFamily="18" charset="0"/>
            </a:rPr>
            <a:t>Farsi1</a:t>
          </a:r>
          <a:r>
            <a:rPr lang="fa-IR"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gam </a:t>
          </a:r>
          <a:r>
            <a:rPr lang="en-US" dirty="0" err="1" smtClean="0">
              <a:latin typeface="Times New Roman" pitchFamily="18" charset="0"/>
              <a:cs typeface="Times New Roman" pitchFamily="18" charset="0"/>
            </a:rPr>
            <a:t>tv</a:t>
          </a:r>
          <a:r>
            <a:rPr lang="en-US" dirty="0" smtClean="0">
              <a:latin typeface="Times New Roman" pitchFamily="18" charset="0"/>
              <a:cs typeface="Times New Roman" pitchFamily="18" charset="0"/>
            </a:rPr>
            <a:t> </a:t>
          </a:r>
          <a:r>
            <a:rPr lang="fa-IR"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manoto</a:t>
          </a:r>
          <a:endParaRPr lang="en-US" dirty="0">
            <a:latin typeface="Times New Roman" pitchFamily="18" charset="0"/>
            <a:cs typeface="Times New Roman" pitchFamily="18" charset="0"/>
          </a:endParaRPr>
        </a:p>
      </dgm:t>
    </dgm:pt>
    <dgm:pt modelId="{4EFA75B4-DC1B-4D8E-AA5C-22F95FDA4D49}" type="parTrans" cxnId="{E57218B2-546A-4327-8431-5E4DB272F0FB}">
      <dgm:prSet/>
      <dgm:spPr/>
      <dgm:t>
        <a:bodyPr/>
        <a:lstStyle/>
        <a:p>
          <a:pPr rtl="1"/>
          <a:endParaRPr lang="en-US"/>
        </a:p>
      </dgm:t>
    </dgm:pt>
    <dgm:pt modelId="{B93B466B-04F8-4477-B577-EE4F982C1051}" type="sibTrans" cxnId="{E57218B2-546A-4327-8431-5E4DB272F0FB}">
      <dgm:prSet/>
      <dgm:spPr/>
      <dgm:t>
        <a:bodyPr/>
        <a:lstStyle/>
        <a:p>
          <a:pPr rtl="1"/>
          <a:endParaRPr lang="en-US"/>
        </a:p>
      </dgm:t>
    </dgm:pt>
    <dgm:pt modelId="{33953444-6B88-4904-944E-AC81D16E523A}">
      <dgm:prSet phldrT="[Text]"/>
      <dgm:spPr/>
      <dgm:t>
        <a:bodyPr/>
        <a:lstStyle/>
        <a:p>
          <a:pPr rtl="1"/>
          <a:r>
            <a:rPr lang="en-US" dirty="0" smtClean="0">
              <a:latin typeface="Times New Roman" pitchFamily="18" charset="0"/>
              <a:cs typeface="Times New Roman" pitchFamily="18" charset="0"/>
            </a:rPr>
            <a:t>NITV</a:t>
          </a:r>
          <a:r>
            <a:rPr lang="fa-IR"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Simaye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Azadi</a:t>
          </a:r>
          <a:r>
            <a:rPr lang="en-US" dirty="0" smtClean="0">
              <a:latin typeface="Times New Roman" pitchFamily="18" charset="0"/>
              <a:cs typeface="Times New Roman" pitchFamily="18" charset="0"/>
            </a:rPr>
            <a:t> </a:t>
          </a:r>
          <a:r>
            <a:rPr lang="fa-I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Pars TV</a:t>
          </a:r>
          <a:r>
            <a:rPr lang="fa-I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Channel One</a:t>
          </a:r>
          <a:r>
            <a:rPr lang="fa-IR" dirty="0" smtClean="0">
              <a:cs typeface="B Mitra" pitchFamily="2" charset="-78"/>
            </a:rPr>
            <a:t> و ...</a:t>
          </a:r>
          <a:endParaRPr lang="en-US" dirty="0"/>
        </a:p>
      </dgm:t>
    </dgm:pt>
    <dgm:pt modelId="{49575BCA-DEDB-4C36-8CA1-2C47F44C6A29}" type="parTrans" cxnId="{5CC5AD98-D8E6-47F6-A330-2BC1738F3F61}">
      <dgm:prSet/>
      <dgm:spPr/>
      <dgm:t>
        <a:bodyPr/>
        <a:lstStyle/>
        <a:p>
          <a:endParaRPr lang="en-US"/>
        </a:p>
      </dgm:t>
    </dgm:pt>
    <dgm:pt modelId="{457549CB-9801-4AE4-8F22-8AD1F9CEE8A7}" type="sibTrans" cxnId="{5CC5AD98-D8E6-47F6-A330-2BC1738F3F61}">
      <dgm:prSet/>
      <dgm:spPr/>
      <dgm:t>
        <a:bodyPr/>
        <a:lstStyle/>
        <a:p>
          <a:endParaRPr lang="en-US"/>
        </a:p>
      </dgm:t>
    </dgm:pt>
    <dgm:pt modelId="{F48C6087-D85F-4B30-8C68-EDE906645BF3}">
      <dgm:prSet phldrT="[Text]"/>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en-US" dirty="0" smtClean="0">
              <a:latin typeface="Times New Roman" pitchFamily="18" charset="0"/>
              <a:cs typeface="Times New Roman" pitchFamily="18" charset="0"/>
            </a:rPr>
            <a:t>VOA Persian</a:t>
          </a:r>
          <a:r>
            <a:rPr lang="fa-I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BBC </a:t>
          </a:r>
          <a:r>
            <a:rPr lang="en-US" dirty="0" err="1" smtClean="0">
              <a:latin typeface="Times New Roman" pitchFamily="18" charset="0"/>
              <a:cs typeface="Times New Roman" pitchFamily="18" charset="0"/>
            </a:rPr>
            <a:t>persian</a:t>
          </a:r>
          <a:endParaRPr lang="en-US" dirty="0">
            <a:latin typeface="Times New Roman" pitchFamily="18" charset="0"/>
            <a:cs typeface="Times New Roman" pitchFamily="18" charset="0"/>
          </a:endParaRPr>
        </a:p>
      </dgm:t>
    </dgm:pt>
    <dgm:pt modelId="{34F0382A-0D9E-48D2-AE58-D068BBD9C34D}" type="parTrans" cxnId="{DECA32C4-1D68-4DB5-A386-7257DD8F35CA}">
      <dgm:prSet/>
      <dgm:spPr/>
      <dgm:t>
        <a:bodyPr/>
        <a:lstStyle/>
        <a:p>
          <a:endParaRPr lang="en-US"/>
        </a:p>
      </dgm:t>
    </dgm:pt>
    <dgm:pt modelId="{F0E39A79-2A76-47AD-BF14-76FE16F8BC11}" type="sibTrans" cxnId="{DECA32C4-1D68-4DB5-A386-7257DD8F35CA}">
      <dgm:prSet/>
      <dgm:spPr/>
      <dgm:t>
        <a:bodyPr/>
        <a:lstStyle/>
        <a:p>
          <a:endParaRPr lang="en-US"/>
        </a:p>
      </dgm:t>
    </dgm:pt>
    <dgm:pt modelId="{19389507-4926-4E00-81E6-96881A2E5DFE}" type="pres">
      <dgm:prSet presAssocID="{E1461DB0-DD10-49F0-B60B-1C1658F704CC}" presName="theList" presStyleCnt="0">
        <dgm:presLayoutVars>
          <dgm:dir/>
          <dgm:animLvl val="lvl"/>
          <dgm:resizeHandles val="exact"/>
        </dgm:presLayoutVars>
      </dgm:prSet>
      <dgm:spPr/>
      <dgm:t>
        <a:bodyPr/>
        <a:lstStyle/>
        <a:p>
          <a:pPr rtl="1"/>
          <a:endParaRPr lang="fa-IR"/>
        </a:p>
      </dgm:t>
    </dgm:pt>
    <dgm:pt modelId="{B36F1C71-8591-41E3-B200-688F57BFD87E}" type="pres">
      <dgm:prSet presAssocID="{9BD45D11-C42C-4A95-A5AB-F4B7DB331E1E}" presName="compNode" presStyleCnt="0"/>
      <dgm:spPr/>
    </dgm:pt>
    <dgm:pt modelId="{5AB6C731-219D-468C-9790-9AE63DCDE703}" type="pres">
      <dgm:prSet presAssocID="{9BD45D11-C42C-4A95-A5AB-F4B7DB331E1E}" presName="aNode" presStyleLbl="bgShp" presStyleIdx="0" presStyleCnt="3"/>
      <dgm:spPr/>
      <dgm:t>
        <a:bodyPr/>
        <a:lstStyle/>
        <a:p>
          <a:pPr rtl="1"/>
          <a:endParaRPr lang="fa-IR"/>
        </a:p>
      </dgm:t>
    </dgm:pt>
    <dgm:pt modelId="{99A3C53F-59CD-4FB8-A77A-20A4BE9E0E2C}" type="pres">
      <dgm:prSet presAssocID="{9BD45D11-C42C-4A95-A5AB-F4B7DB331E1E}" presName="textNode" presStyleLbl="bgShp" presStyleIdx="0" presStyleCnt="3"/>
      <dgm:spPr/>
      <dgm:t>
        <a:bodyPr/>
        <a:lstStyle/>
        <a:p>
          <a:pPr rtl="1"/>
          <a:endParaRPr lang="fa-IR"/>
        </a:p>
      </dgm:t>
    </dgm:pt>
    <dgm:pt modelId="{5A3CBB1B-807B-4340-AE87-930AF2E2BDB7}" type="pres">
      <dgm:prSet presAssocID="{9BD45D11-C42C-4A95-A5AB-F4B7DB331E1E}" presName="compChildNode" presStyleCnt="0"/>
      <dgm:spPr/>
    </dgm:pt>
    <dgm:pt modelId="{8B2D4F8C-8CCE-4A0E-B28E-7BE3ABD82806}" type="pres">
      <dgm:prSet presAssocID="{9BD45D11-C42C-4A95-A5AB-F4B7DB331E1E}" presName="theInnerList" presStyleCnt="0"/>
      <dgm:spPr/>
    </dgm:pt>
    <dgm:pt modelId="{55EB3026-9618-491A-8FE5-4C2A8CCDDF9B}" type="pres">
      <dgm:prSet presAssocID="{D99B7365-0F63-4E53-94ED-D80879EF35CD}" presName="childNode" presStyleLbl="node1" presStyleIdx="0" presStyleCnt="6" custScaleY="158284">
        <dgm:presLayoutVars>
          <dgm:bulletEnabled val="1"/>
        </dgm:presLayoutVars>
      </dgm:prSet>
      <dgm:spPr/>
      <dgm:t>
        <a:bodyPr/>
        <a:lstStyle/>
        <a:p>
          <a:pPr rtl="1"/>
          <a:endParaRPr lang="fa-IR"/>
        </a:p>
      </dgm:t>
    </dgm:pt>
    <dgm:pt modelId="{5E311794-B1B6-4CFF-AD0E-8A88655BCE50}" type="pres">
      <dgm:prSet presAssocID="{D99B7365-0F63-4E53-94ED-D80879EF35CD}" presName="aSpace2" presStyleCnt="0"/>
      <dgm:spPr/>
    </dgm:pt>
    <dgm:pt modelId="{E70DD114-5E81-45CF-9106-1D372A5E882D}" type="pres">
      <dgm:prSet presAssocID="{33953444-6B88-4904-944E-AC81D16E523A}" presName="childNode" presStyleLbl="node1" presStyleIdx="1" presStyleCnt="6">
        <dgm:presLayoutVars>
          <dgm:bulletEnabled val="1"/>
        </dgm:presLayoutVars>
      </dgm:prSet>
      <dgm:spPr/>
      <dgm:t>
        <a:bodyPr/>
        <a:lstStyle/>
        <a:p>
          <a:pPr rtl="1"/>
          <a:endParaRPr lang="fa-IR"/>
        </a:p>
      </dgm:t>
    </dgm:pt>
    <dgm:pt modelId="{C6D4AF96-E562-402E-B9E9-0D8E42E7DAEF}" type="pres">
      <dgm:prSet presAssocID="{9BD45D11-C42C-4A95-A5AB-F4B7DB331E1E}" presName="aSpace" presStyleCnt="0"/>
      <dgm:spPr/>
    </dgm:pt>
    <dgm:pt modelId="{F2C9B2E5-D381-4EBE-B9FA-0DBD91D41717}" type="pres">
      <dgm:prSet presAssocID="{7235113D-3270-4BEE-BCC9-364E73958DC6}" presName="compNode" presStyleCnt="0"/>
      <dgm:spPr/>
    </dgm:pt>
    <dgm:pt modelId="{15E94CCC-D362-48BB-AEB0-6B0A4197DADD}" type="pres">
      <dgm:prSet presAssocID="{7235113D-3270-4BEE-BCC9-364E73958DC6}" presName="aNode" presStyleLbl="bgShp" presStyleIdx="1" presStyleCnt="3"/>
      <dgm:spPr/>
      <dgm:t>
        <a:bodyPr/>
        <a:lstStyle/>
        <a:p>
          <a:pPr rtl="1"/>
          <a:endParaRPr lang="fa-IR"/>
        </a:p>
      </dgm:t>
    </dgm:pt>
    <dgm:pt modelId="{6E145F30-1180-46AE-9632-2E0FEE501735}" type="pres">
      <dgm:prSet presAssocID="{7235113D-3270-4BEE-BCC9-364E73958DC6}" presName="textNode" presStyleLbl="bgShp" presStyleIdx="1" presStyleCnt="3"/>
      <dgm:spPr/>
      <dgm:t>
        <a:bodyPr/>
        <a:lstStyle/>
        <a:p>
          <a:pPr rtl="1"/>
          <a:endParaRPr lang="fa-IR"/>
        </a:p>
      </dgm:t>
    </dgm:pt>
    <dgm:pt modelId="{4820741D-E1C2-4F10-8E4D-F9CDA8826F0C}" type="pres">
      <dgm:prSet presAssocID="{7235113D-3270-4BEE-BCC9-364E73958DC6}" presName="compChildNode" presStyleCnt="0"/>
      <dgm:spPr/>
    </dgm:pt>
    <dgm:pt modelId="{023E966B-5FDE-4382-A8D7-A5C391573E8C}" type="pres">
      <dgm:prSet presAssocID="{7235113D-3270-4BEE-BCC9-364E73958DC6}" presName="theInnerList" presStyleCnt="0"/>
      <dgm:spPr/>
    </dgm:pt>
    <dgm:pt modelId="{4C42110D-D395-4D7F-83FE-58E9F7DDD3E4}" type="pres">
      <dgm:prSet presAssocID="{0FD00020-E530-400B-ABD6-FCDEE1B4C056}" presName="childNode" presStyleLbl="node1" presStyleIdx="2" presStyleCnt="6" custScaleY="130117">
        <dgm:presLayoutVars>
          <dgm:bulletEnabled val="1"/>
        </dgm:presLayoutVars>
      </dgm:prSet>
      <dgm:spPr/>
      <dgm:t>
        <a:bodyPr/>
        <a:lstStyle/>
        <a:p>
          <a:pPr rtl="1"/>
          <a:endParaRPr lang="fa-IR"/>
        </a:p>
      </dgm:t>
    </dgm:pt>
    <dgm:pt modelId="{2B9861AC-466F-47B9-BB1F-FC111F2EA456}" type="pres">
      <dgm:prSet presAssocID="{0FD00020-E530-400B-ABD6-FCDEE1B4C056}" presName="aSpace2" presStyleCnt="0"/>
      <dgm:spPr/>
    </dgm:pt>
    <dgm:pt modelId="{9C876CAB-42E1-4489-BFDC-CA0F30F3C07F}" type="pres">
      <dgm:prSet presAssocID="{F48C6087-D85F-4B30-8C68-EDE906645BF3}" presName="childNode" presStyleLbl="node1" presStyleIdx="3" presStyleCnt="6">
        <dgm:presLayoutVars>
          <dgm:bulletEnabled val="1"/>
        </dgm:presLayoutVars>
      </dgm:prSet>
      <dgm:spPr/>
      <dgm:t>
        <a:bodyPr/>
        <a:lstStyle/>
        <a:p>
          <a:pPr rtl="1"/>
          <a:endParaRPr lang="fa-IR"/>
        </a:p>
      </dgm:t>
    </dgm:pt>
    <dgm:pt modelId="{3BB9A29F-FAE1-4457-B331-AE5003A85811}" type="pres">
      <dgm:prSet presAssocID="{7235113D-3270-4BEE-BCC9-364E73958DC6}" presName="aSpace" presStyleCnt="0"/>
      <dgm:spPr/>
    </dgm:pt>
    <dgm:pt modelId="{9B7027D0-E489-4866-A6FE-828F8C67EE24}" type="pres">
      <dgm:prSet presAssocID="{B61C5252-FDDB-457E-84BB-C4101AABAA5E}" presName="compNode" presStyleCnt="0"/>
      <dgm:spPr/>
    </dgm:pt>
    <dgm:pt modelId="{49D7C389-7B5B-4DD0-BBF5-67E267096B31}" type="pres">
      <dgm:prSet presAssocID="{B61C5252-FDDB-457E-84BB-C4101AABAA5E}" presName="aNode" presStyleLbl="bgShp" presStyleIdx="2" presStyleCnt="3"/>
      <dgm:spPr/>
      <dgm:t>
        <a:bodyPr/>
        <a:lstStyle/>
        <a:p>
          <a:pPr rtl="1"/>
          <a:endParaRPr lang="fa-IR"/>
        </a:p>
      </dgm:t>
    </dgm:pt>
    <dgm:pt modelId="{B1E729FF-DB14-42B4-9483-54774861483B}" type="pres">
      <dgm:prSet presAssocID="{B61C5252-FDDB-457E-84BB-C4101AABAA5E}" presName="textNode" presStyleLbl="bgShp" presStyleIdx="2" presStyleCnt="3"/>
      <dgm:spPr/>
      <dgm:t>
        <a:bodyPr/>
        <a:lstStyle/>
        <a:p>
          <a:pPr rtl="1"/>
          <a:endParaRPr lang="fa-IR"/>
        </a:p>
      </dgm:t>
    </dgm:pt>
    <dgm:pt modelId="{88FF2682-FB35-4532-8F1E-12155AB5F40D}" type="pres">
      <dgm:prSet presAssocID="{B61C5252-FDDB-457E-84BB-C4101AABAA5E}" presName="compChildNode" presStyleCnt="0"/>
      <dgm:spPr/>
    </dgm:pt>
    <dgm:pt modelId="{9C6B2A06-407C-47AE-A58C-A1D3F2ACC6BA}" type="pres">
      <dgm:prSet presAssocID="{B61C5252-FDDB-457E-84BB-C4101AABAA5E}" presName="theInnerList" presStyleCnt="0"/>
      <dgm:spPr/>
    </dgm:pt>
    <dgm:pt modelId="{3C17822D-5686-4B77-8558-634937AE3AD2}" type="pres">
      <dgm:prSet presAssocID="{AA0F9D55-D886-47AE-8EC6-5455B8B90F9C}" presName="childNode" presStyleLbl="node1" presStyleIdx="4" presStyleCnt="6" custScaleY="193478">
        <dgm:presLayoutVars>
          <dgm:bulletEnabled val="1"/>
        </dgm:presLayoutVars>
      </dgm:prSet>
      <dgm:spPr/>
      <dgm:t>
        <a:bodyPr/>
        <a:lstStyle/>
        <a:p>
          <a:pPr rtl="1"/>
          <a:endParaRPr lang="fa-IR"/>
        </a:p>
      </dgm:t>
    </dgm:pt>
    <dgm:pt modelId="{A171B8BB-4CAC-469D-9C0B-3021A9B478B1}" type="pres">
      <dgm:prSet presAssocID="{AA0F9D55-D886-47AE-8EC6-5455B8B90F9C}" presName="aSpace2" presStyleCnt="0"/>
      <dgm:spPr/>
    </dgm:pt>
    <dgm:pt modelId="{9559BB94-5565-4CDA-8520-321293ADAB55}" type="pres">
      <dgm:prSet presAssocID="{7146D15D-1C74-4E1C-8437-83D921E23222}" presName="childNode" presStyleLbl="node1" presStyleIdx="5" presStyleCnt="6">
        <dgm:presLayoutVars>
          <dgm:bulletEnabled val="1"/>
        </dgm:presLayoutVars>
      </dgm:prSet>
      <dgm:spPr/>
      <dgm:t>
        <a:bodyPr/>
        <a:lstStyle/>
        <a:p>
          <a:pPr rtl="1"/>
          <a:endParaRPr lang="fa-IR"/>
        </a:p>
      </dgm:t>
    </dgm:pt>
  </dgm:ptLst>
  <dgm:cxnLst>
    <dgm:cxn modelId="{615986CD-A376-418C-88B0-D3B8EB56CAA1}" type="presOf" srcId="{F48C6087-D85F-4B30-8C68-EDE906645BF3}" destId="{9C876CAB-42E1-4489-BFDC-CA0F30F3C07F}" srcOrd="0" destOrd="0" presId="urn:microsoft.com/office/officeart/2005/8/layout/lProcess2"/>
    <dgm:cxn modelId="{3A21CC7C-C825-4CE4-ABAB-7138BD3EF37E}" type="presOf" srcId="{E1461DB0-DD10-49F0-B60B-1C1658F704CC}" destId="{19389507-4926-4E00-81E6-96881A2E5DFE}" srcOrd="0" destOrd="0" presId="urn:microsoft.com/office/officeart/2005/8/layout/lProcess2"/>
    <dgm:cxn modelId="{1A04606C-0EDF-4ECD-A986-B3BC07A8E808}" type="presOf" srcId="{B61C5252-FDDB-457E-84BB-C4101AABAA5E}" destId="{49D7C389-7B5B-4DD0-BBF5-67E267096B31}" srcOrd="0" destOrd="0" presId="urn:microsoft.com/office/officeart/2005/8/layout/lProcess2"/>
    <dgm:cxn modelId="{E85284E2-2581-402D-A5D4-3A860659DAAB}" type="presOf" srcId="{7146D15D-1C74-4E1C-8437-83D921E23222}" destId="{9559BB94-5565-4CDA-8520-321293ADAB55}" srcOrd="0" destOrd="0" presId="urn:microsoft.com/office/officeart/2005/8/layout/lProcess2"/>
    <dgm:cxn modelId="{786444CB-598F-4A43-AF77-EF14481F19D1}" srcId="{E1461DB0-DD10-49F0-B60B-1C1658F704CC}" destId="{B61C5252-FDDB-457E-84BB-C4101AABAA5E}" srcOrd="2" destOrd="0" parTransId="{5C61F62B-D4FA-4D8C-A829-75A168926152}" sibTransId="{D61C69C8-9372-4399-B8BE-261F5A0764B5}"/>
    <dgm:cxn modelId="{0AF3D9F5-B21D-484D-8F6E-1E68BB19CE67}" type="presOf" srcId="{D99B7365-0F63-4E53-94ED-D80879EF35CD}" destId="{55EB3026-9618-491A-8FE5-4C2A8CCDDF9B}" srcOrd="0" destOrd="0" presId="urn:microsoft.com/office/officeart/2005/8/layout/lProcess2"/>
    <dgm:cxn modelId="{11F8E6BE-6A17-44E9-88C4-154573D6058D}" type="presOf" srcId="{AA0F9D55-D886-47AE-8EC6-5455B8B90F9C}" destId="{3C17822D-5686-4B77-8558-634937AE3AD2}" srcOrd="0" destOrd="0" presId="urn:microsoft.com/office/officeart/2005/8/layout/lProcess2"/>
    <dgm:cxn modelId="{5CC5AD98-D8E6-47F6-A330-2BC1738F3F61}" srcId="{9BD45D11-C42C-4A95-A5AB-F4B7DB331E1E}" destId="{33953444-6B88-4904-944E-AC81D16E523A}" srcOrd="1" destOrd="0" parTransId="{49575BCA-DEDB-4C36-8CA1-2C47F44C6A29}" sibTransId="{457549CB-9801-4AE4-8F22-8AD1F9CEE8A7}"/>
    <dgm:cxn modelId="{6A5F6723-FC15-4B8C-8909-7171B1FE4C9D}" type="presOf" srcId="{9BD45D11-C42C-4A95-A5AB-F4B7DB331E1E}" destId="{5AB6C731-219D-468C-9790-9AE63DCDE703}" srcOrd="0" destOrd="0" presId="urn:microsoft.com/office/officeart/2005/8/layout/lProcess2"/>
    <dgm:cxn modelId="{8AFB9540-8E2B-4F10-AA0D-B13971DD3006}" srcId="{E1461DB0-DD10-49F0-B60B-1C1658F704CC}" destId="{9BD45D11-C42C-4A95-A5AB-F4B7DB331E1E}" srcOrd="0" destOrd="0" parTransId="{4A975725-4F6B-4043-A0FA-71CD785A0D5B}" sibTransId="{6F932378-1A0E-4660-AD4F-D30E882B5B87}"/>
    <dgm:cxn modelId="{CC4974FB-FC8E-471C-BC29-D6C66577E556}" type="presOf" srcId="{33953444-6B88-4904-944E-AC81D16E523A}" destId="{E70DD114-5E81-45CF-9106-1D372A5E882D}" srcOrd="0" destOrd="0" presId="urn:microsoft.com/office/officeart/2005/8/layout/lProcess2"/>
    <dgm:cxn modelId="{91BCB381-77EE-43AB-98F8-74F664DAD479}" srcId="{B61C5252-FDDB-457E-84BB-C4101AABAA5E}" destId="{AA0F9D55-D886-47AE-8EC6-5455B8B90F9C}" srcOrd="0" destOrd="0" parTransId="{F2846AFC-DE5D-4C27-8831-3E5440C84F3F}" sibTransId="{E5760563-78AB-4671-9675-C912BA429AE3}"/>
    <dgm:cxn modelId="{9CBB2ACE-7A35-45EF-A48B-AFFC33972ADE}" type="presOf" srcId="{7235113D-3270-4BEE-BCC9-364E73958DC6}" destId="{6E145F30-1180-46AE-9632-2E0FEE501735}" srcOrd="1" destOrd="0" presId="urn:microsoft.com/office/officeart/2005/8/layout/lProcess2"/>
    <dgm:cxn modelId="{7FCB9052-7C40-4BBA-B2AA-3359A22489BF}" srcId="{9BD45D11-C42C-4A95-A5AB-F4B7DB331E1E}" destId="{D99B7365-0F63-4E53-94ED-D80879EF35CD}" srcOrd="0" destOrd="0" parTransId="{89784E84-4883-415D-97ED-A5DCBD1CBCF5}" sibTransId="{767E6E7B-2209-48BC-A94A-68B7333F2145}"/>
    <dgm:cxn modelId="{A4D6D579-DE27-4E8F-B9B9-06C9D4F0C653}" srcId="{E1461DB0-DD10-49F0-B60B-1C1658F704CC}" destId="{7235113D-3270-4BEE-BCC9-364E73958DC6}" srcOrd="1" destOrd="0" parTransId="{7C656489-D5F2-478D-BB12-2BB5E31D9988}" sibTransId="{FE4BD1F1-25AE-4844-A28D-AE3AE98B4BA1}"/>
    <dgm:cxn modelId="{18454E44-0A6A-4077-A521-A3B3490AA750}" type="presOf" srcId="{9BD45D11-C42C-4A95-A5AB-F4B7DB331E1E}" destId="{99A3C53F-59CD-4FB8-A77A-20A4BE9E0E2C}" srcOrd="1" destOrd="0" presId="urn:microsoft.com/office/officeart/2005/8/layout/lProcess2"/>
    <dgm:cxn modelId="{25E5C75C-F21C-4F3A-A129-4D9FA28008C9}" type="presOf" srcId="{7235113D-3270-4BEE-BCC9-364E73958DC6}" destId="{15E94CCC-D362-48BB-AEB0-6B0A4197DADD}" srcOrd="0" destOrd="0" presId="urn:microsoft.com/office/officeart/2005/8/layout/lProcess2"/>
    <dgm:cxn modelId="{1060DF77-087C-44EC-8B43-448E2D62B11D}" type="presOf" srcId="{B61C5252-FDDB-457E-84BB-C4101AABAA5E}" destId="{B1E729FF-DB14-42B4-9483-54774861483B}" srcOrd="1" destOrd="0" presId="urn:microsoft.com/office/officeart/2005/8/layout/lProcess2"/>
    <dgm:cxn modelId="{2526D54B-D144-42E4-B203-757307136BA1}" type="presOf" srcId="{0FD00020-E530-400B-ABD6-FCDEE1B4C056}" destId="{4C42110D-D395-4D7F-83FE-58E9F7DDD3E4}" srcOrd="0" destOrd="0" presId="urn:microsoft.com/office/officeart/2005/8/layout/lProcess2"/>
    <dgm:cxn modelId="{E57218B2-546A-4327-8431-5E4DB272F0FB}" srcId="{B61C5252-FDDB-457E-84BB-C4101AABAA5E}" destId="{7146D15D-1C74-4E1C-8437-83D921E23222}" srcOrd="1" destOrd="0" parTransId="{4EFA75B4-DC1B-4D8E-AA5C-22F95FDA4D49}" sibTransId="{B93B466B-04F8-4477-B577-EE4F982C1051}"/>
    <dgm:cxn modelId="{DECA32C4-1D68-4DB5-A386-7257DD8F35CA}" srcId="{7235113D-3270-4BEE-BCC9-364E73958DC6}" destId="{F48C6087-D85F-4B30-8C68-EDE906645BF3}" srcOrd="1" destOrd="0" parTransId="{34F0382A-0D9E-48D2-AE58-D068BBD9C34D}" sibTransId="{F0E39A79-2A76-47AD-BF14-76FE16F8BC11}"/>
    <dgm:cxn modelId="{3B18D228-3786-4F4E-98C9-6D49AAFE644F}" srcId="{7235113D-3270-4BEE-BCC9-364E73958DC6}" destId="{0FD00020-E530-400B-ABD6-FCDEE1B4C056}" srcOrd="0" destOrd="0" parTransId="{93CF6772-FC22-4813-A19F-BC7110ADD609}" sibTransId="{9F197F2A-A1E1-4505-BB01-E0301F992051}"/>
    <dgm:cxn modelId="{10F85F4A-AD84-4FDA-A4C1-6700E1B58CE2}" type="presParOf" srcId="{19389507-4926-4E00-81E6-96881A2E5DFE}" destId="{B36F1C71-8591-41E3-B200-688F57BFD87E}" srcOrd="0" destOrd="0" presId="urn:microsoft.com/office/officeart/2005/8/layout/lProcess2"/>
    <dgm:cxn modelId="{9FD0E318-25A8-46D3-A719-81FAF3043B74}" type="presParOf" srcId="{B36F1C71-8591-41E3-B200-688F57BFD87E}" destId="{5AB6C731-219D-468C-9790-9AE63DCDE703}" srcOrd="0" destOrd="0" presId="urn:microsoft.com/office/officeart/2005/8/layout/lProcess2"/>
    <dgm:cxn modelId="{D228BA69-B78F-49BD-A2C8-B043589422ED}" type="presParOf" srcId="{B36F1C71-8591-41E3-B200-688F57BFD87E}" destId="{99A3C53F-59CD-4FB8-A77A-20A4BE9E0E2C}" srcOrd="1" destOrd="0" presId="urn:microsoft.com/office/officeart/2005/8/layout/lProcess2"/>
    <dgm:cxn modelId="{0A23A9E8-EE97-4C65-915C-18A73C51433A}" type="presParOf" srcId="{B36F1C71-8591-41E3-B200-688F57BFD87E}" destId="{5A3CBB1B-807B-4340-AE87-930AF2E2BDB7}" srcOrd="2" destOrd="0" presId="urn:microsoft.com/office/officeart/2005/8/layout/lProcess2"/>
    <dgm:cxn modelId="{4B728A85-D180-4FF3-9E35-217296C03EF8}" type="presParOf" srcId="{5A3CBB1B-807B-4340-AE87-930AF2E2BDB7}" destId="{8B2D4F8C-8CCE-4A0E-B28E-7BE3ABD82806}" srcOrd="0" destOrd="0" presId="urn:microsoft.com/office/officeart/2005/8/layout/lProcess2"/>
    <dgm:cxn modelId="{E76977E1-ADC5-4C51-B135-89EDC8716608}" type="presParOf" srcId="{8B2D4F8C-8CCE-4A0E-B28E-7BE3ABD82806}" destId="{55EB3026-9618-491A-8FE5-4C2A8CCDDF9B}" srcOrd="0" destOrd="0" presId="urn:microsoft.com/office/officeart/2005/8/layout/lProcess2"/>
    <dgm:cxn modelId="{1A733CB6-6821-4AD3-B2C1-DA20F2C12EB7}" type="presParOf" srcId="{8B2D4F8C-8CCE-4A0E-B28E-7BE3ABD82806}" destId="{5E311794-B1B6-4CFF-AD0E-8A88655BCE50}" srcOrd="1" destOrd="0" presId="urn:microsoft.com/office/officeart/2005/8/layout/lProcess2"/>
    <dgm:cxn modelId="{0C70F9D6-C004-4B18-90E6-A3A07110659E}" type="presParOf" srcId="{8B2D4F8C-8CCE-4A0E-B28E-7BE3ABD82806}" destId="{E70DD114-5E81-45CF-9106-1D372A5E882D}" srcOrd="2" destOrd="0" presId="urn:microsoft.com/office/officeart/2005/8/layout/lProcess2"/>
    <dgm:cxn modelId="{5BBA46ED-7903-484C-A56F-8877F5CA3081}" type="presParOf" srcId="{19389507-4926-4E00-81E6-96881A2E5DFE}" destId="{C6D4AF96-E562-402E-B9E9-0D8E42E7DAEF}" srcOrd="1" destOrd="0" presId="urn:microsoft.com/office/officeart/2005/8/layout/lProcess2"/>
    <dgm:cxn modelId="{DEE6380D-0A06-434B-BC42-4D2DB4010AAA}" type="presParOf" srcId="{19389507-4926-4E00-81E6-96881A2E5DFE}" destId="{F2C9B2E5-D381-4EBE-B9FA-0DBD91D41717}" srcOrd="2" destOrd="0" presId="urn:microsoft.com/office/officeart/2005/8/layout/lProcess2"/>
    <dgm:cxn modelId="{344D0892-4058-44A4-B2B7-50AB4CA50F6E}" type="presParOf" srcId="{F2C9B2E5-D381-4EBE-B9FA-0DBD91D41717}" destId="{15E94CCC-D362-48BB-AEB0-6B0A4197DADD}" srcOrd="0" destOrd="0" presId="urn:microsoft.com/office/officeart/2005/8/layout/lProcess2"/>
    <dgm:cxn modelId="{D257143E-2E11-471C-A109-D68646A8E93F}" type="presParOf" srcId="{F2C9B2E5-D381-4EBE-B9FA-0DBD91D41717}" destId="{6E145F30-1180-46AE-9632-2E0FEE501735}" srcOrd="1" destOrd="0" presId="urn:microsoft.com/office/officeart/2005/8/layout/lProcess2"/>
    <dgm:cxn modelId="{78CD04BE-FACC-485D-8482-152FA61D3253}" type="presParOf" srcId="{F2C9B2E5-D381-4EBE-B9FA-0DBD91D41717}" destId="{4820741D-E1C2-4F10-8E4D-F9CDA8826F0C}" srcOrd="2" destOrd="0" presId="urn:microsoft.com/office/officeart/2005/8/layout/lProcess2"/>
    <dgm:cxn modelId="{9B105296-A619-449C-AA65-AC7CA8152E31}" type="presParOf" srcId="{4820741D-E1C2-4F10-8E4D-F9CDA8826F0C}" destId="{023E966B-5FDE-4382-A8D7-A5C391573E8C}" srcOrd="0" destOrd="0" presId="urn:microsoft.com/office/officeart/2005/8/layout/lProcess2"/>
    <dgm:cxn modelId="{88CE9096-1FDD-4769-AF02-E3FE501EFF37}" type="presParOf" srcId="{023E966B-5FDE-4382-A8D7-A5C391573E8C}" destId="{4C42110D-D395-4D7F-83FE-58E9F7DDD3E4}" srcOrd="0" destOrd="0" presId="urn:microsoft.com/office/officeart/2005/8/layout/lProcess2"/>
    <dgm:cxn modelId="{FA1344CC-1FA3-468B-BC71-AF347DAD5DC6}" type="presParOf" srcId="{023E966B-5FDE-4382-A8D7-A5C391573E8C}" destId="{2B9861AC-466F-47B9-BB1F-FC111F2EA456}" srcOrd="1" destOrd="0" presId="urn:microsoft.com/office/officeart/2005/8/layout/lProcess2"/>
    <dgm:cxn modelId="{28434E82-DFD1-48A6-A502-233586722D39}" type="presParOf" srcId="{023E966B-5FDE-4382-A8D7-A5C391573E8C}" destId="{9C876CAB-42E1-4489-BFDC-CA0F30F3C07F}" srcOrd="2" destOrd="0" presId="urn:microsoft.com/office/officeart/2005/8/layout/lProcess2"/>
    <dgm:cxn modelId="{C9BC87BA-58D5-48B0-87F0-F86225B2AACF}" type="presParOf" srcId="{19389507-4926-4E00-81E6-96881A2E5DFE}" destId="{3BB9A29F-FAE1-4457-B331-AE5003A85811}" srcOrd="3" destOrd="0" presId="urn:microsoft.com/office/officeart/2005/8/layout/lProcess2"/>
    <dgm:cxn modelId="{174B3813-B1D4-414F-A8CE-31E7466318FC}" type="presParOf" srcId="{19389507-4926-4E00-81E6-96881A2E5DFE}" destId="{9B7027D0-E489-4866-A6FE-828F8C67EE24}" srcOrd="4" destOrd="0" presId="urn:microsoft.com/office/officeart/2005/8/layout/lProcess2"/>
    <dgm:cxn modelId="{3D05B569-C84F-4BA5-9FE5-F9228BC63758}" type="presParOf" srcId="{9B7027D0-E489-4866-A6FE-828F8C67EE24}" destId="{49D7C389-7B5B-4DD0-BBF5-67E267096B31}" srcOrd="0" destOrd="0" presId="urn:microsoft.com/office/officeart/2005/8/layout/lProcess2"/>
    <dgm:cxn modelId="{71EAA664-9DD9-42AA-958A-A7D8C6ABE516}" type="presParOf" srcId="{9B7027D0-E489-4866-A6FE-828F8C67EE24}" destId="{B1E729FF-DB14-42B4-9483-54774861483B}" srcOrd="1" destOrd="0" presId="urn:microsoft.com/office/officeart/2005/8/layout/lProcess2"/>
    <dgm:cxn modelId="{6ECC45F1-F336-4ABD-96AB-DE39764F6791}" type="presParOf" srcId="{9B7027D0-E489-4866-A6FE-828F8C67EE24}" destId="{88FF2682-FB35-4532-8F1E-12155AB5F40D}" srcOrd="2" destOrd="0" presId="urn:microsoft.com/office/officeart/2005/8/layout/lProcess2"/>
    <dgm:cxn modelId="{98A77EF6-5B0E-4A5B-8E91-F4AC0B1D187B}" type="presParOf" srcId="{88FF2682-FB35-4532-8F1E-12155AB5F40D}" destId="{9C6B2A06-407C-47AE-A58C-A1D3F2ACC6BA}" srcOrd="0" destOrd="0" presId="urn:microsoft.com/office/officeart/2005/8/layout/lProcess2"/>
    <dgm:cxn modelId="{A0BA6E61-7A82-45B9-AD55-51021D731B99}" type="presParOf" srcId="{9C6B2A06-407C-47AE-A58C-A1D3F2ACC6BA}" destId="{3C17822D-5686-4B77-8558-634937AE3AD2}" srcOrd="0" destOrd="0" presId="urn:microsoft.com/office/officeart/2005/8/layout/lProcess2"/>
    <dgm:cxn modelId="{2EDAF71D-FF98-44CE-AB98-9641D819B5F7}" type="presParOf" srcId="{9C6B2A06-407C-47AE-A58C-A1D3F2ACC6BA}" destId="{A171B8BB-4CAC-469D-9C0B-3021A9B478B1}" srcOrd="1" destOrd="0" presId="urn:microsoft.com/office/officeart/2005/8/layout/lProcess2"/>
    <dgm:cxn modelId="{EBFFCE3E-8EDB-4C19-9D9B-1DBD68135B16}" type="presParOf" srcId="{9C6B2A06-407C-47AE-A58C-A1D3F2ACC6BA}" destId="{9559BB94-5565-4CDA-8520-321293ADAB55}"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F7A21B0-C4D7-448C-B702-1C3906C62CC5}" type="doc">
      <dgm:prSet loTypeId="urn:microsoft.com/office/officeart/2005/8/layout/radial6" loCatId="cycle" qsTypeId="urn:microsoft.com/office/officeart/2005/8/quickstyle/3d1" qsCatId="3D" csTypeId="urn:microsoft.com/office/officeart/2005/8/colors/colorful3" csCatId="colorful" phldr="1"/>
      <dgm:spPr/>
      <dgm:t>
        <a:bodyPr/>
        <a:lstStyle/>
        <a:p>
          <a:endParaRPr lang="en-US"/>
        </a:p>
      </dgm:t>
    </dgm:pt>
    <dgm:pt modelId="{3AAD3ED5-7DBE-482F-B07D-09223D3830D7}">
      <dgm:prSet phldrT="[Text]" custT="1"/>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4000" b="0" cap="none" spc="50" dirty="0" smtClean="0">
              <a:ln w="11430"/>
              <a:solidFill>
                <a:schemeClr val="bg1"/>
              </a:solidFill>
              <a:effectLst/>
              <a:cs typeface="B Titr" pitchFamily="2" charset="-78"/>
            </a:rPr>
            <a:t>ترویج</a:t>
          </a:r>
          <a:endParaRPr lang="en-US" sz="4000" b="0" cap="none" spc="50" dirty="0">
            <a:ln w="11430"/>
            <a:solidFill>
              <a:schemeClr val="bg1"/>
            </a:solidFill>
            <a:effectLst/>
            <a:cs typeface="B Titr" pitchFamily="2" charset="-78"/>
          </a:endParaRPr>
        </a:p>
      </dgm:t>
    </dgm:pt>
    <dgm:pt modelId="{836D6F43-DE49-4957-B724-FA876CF5075A}" type="parTrans" cxnId="{7EF6D2C8-2B85-4F84-B8BB-E466911FF20C}">
      <dgm:prSet/>
      <dgm:spPr/>
      <dgm:t>
        <a:bodyPr/>
        <a:lstStyle/>
        <a:p>
          <a:endParaRPr lang="en-US" sz="2400">
            <a:cs typeface="B Titr" pitchFamily="2" charset="-78"/>
          </a:endParaRPr>
        </a:p>
      </dgm:t>
    </dgm:pt>
    <dgm:pt modelId="{ECD99D1B-B921-4636-BEF4-1FAED296C195}" type="sibTrans" cxnId="{7EF6D2C8-2B85-4F84-B8BB-E466911FF20C}">
      <dgm:prSet/>
      <dgm:spPr/>
      <dgm:t>
        <a:bodyPr/>
        <a:lstStyle/>
        <a:p>
          <a:endParaRPr lang="en-US" sz="2400">
            <a:cs typeface="B Titr" pitchFamily="2" charset="-78"/>
          </a:endParaRPr>
        </a:p>
      </dgm:t>
    </dgm:pt>
    <dgm:pt modelId="{18627237-916B-43E8-889F-266CB24D55C6}">
      <dgm:prSet phldrT="[Text]" custT="1"/>
      <dgm:spPr/>
      <dgm:t>
        <a:bodyPr/>
        <a:lstStyle/>
        <a:p>
          <a:r>
            <a:rPr lang="fa-IR" sz="1600" b="0" dirty="0" smtClean="0">
              <a:effectLst/>
              <a:cs typeface="B Titr" pitchFamily="2" charset="-78"/>
            </a:rPr>
            <a:t>خیانت به همسر</a:t>
          </a:r>
        </a:p>
      </dgm:t>
    </dgm:pt>
    <dgm:pt modelId="{BB3AC6A6-11A5-457D-B904-B6BBD6774324}" type="parTrans" cxnId="{079536AC-2864-49C0-A3E2-5E7C3EC1CB9E}">
      <dgm:prSet custT="1"/>
      <dgm:spPr/>
      <dgm:t>
        <a:bodyPr/>
        <a:lstStyle/>
        <a:p>
          <a:endParaRPr lang="en-US" sz="1800">
            <a:cs typeface="B Titr" pitchFamily="2" charset="-78"/>
          </a:endParaRPr>
        </a:p>
      </dgm:t>
    </dgm:pt>
    <dgm:pt modelId="{F3D99594-8C0D-4292-A3CA-B975F2E21DCD}" type="sibTrans" cxnId="{079536AC-2864-49C0-A3E2-5E7C3EC1CB9E}">
      <dgm:prSet/>
      <dgm:spPr/>
      <dgm:t>
        <a:bodyPr/>
        <a:lstStyle/>
        <a:p>
          <a:endParaRPr lang="en-US" sz="2400">
            <a:cs typeface="B Titr" pitchFamily="2" charset="-78"/>
          </a:endParaRPr>
        </a:p>
      </dgm:t>
    </dgm:pt>
    <dgm:pt modelId="{8817233A-52F6-4933-B229-36465C8BEEE2}">
      <dgm:prSet phldrT="[Text]" custT="1"/>
      <dgm:spPr/>
      <dgm:t>
        <a:bodyPr/>
        <a:lstStyle/>
        <a:p>
          <a:r>
            <a:rPr lang="fa-IR" sz="1600" b="0" dirty="0" smtClean="0">
              <a:effectLst/>
              <a:cs typeface="B Titr" pitchFamily="2" charset="-78"/>
            </a:rPr>
            <a:t>روابط جنسی شخصی</a:t>
          </a:r>
          <a:endParaRPr lang="en-US" sz="1600" b="0" dirty="0">
            <a:effectLst/>
            <a:cs typeface="B Titr" pitchFamily="2" charset="-78"/>
          </a:endParaRPr>
        </a:p>
      </dgm:t>
    </dgm:pt>
    <dgm:pt modelId="{6BCA2906-ED0F-43BF-A368-70A65CDFE8FF}" type="parTrans" cxnId="{00E7B212-B0A4-4AA4-AE56-F630C759E7F6}">
      <dgm:prSet custT="1"/>
      <dgm:spPr/>
      <dgm:t>
        <a:bodyPr/>
        <a:lstStyle/>
        <a:p>
          <a:endParaRPr lang="en-US" sz="1800">
            <a:cs typeface="B Titr" pitchFamily="2" charset="-78"/>
          </a:endParaRPr>
        </a:p>
      </dgm:t>
    </dgm:pt>
    <dgm:pt modelId="{24392A72-2422-4616-8F25-6A2529D45A46}" type="sibTrans" cxnId="{00E7B212-B0A4-4AA4-AE56-F630C759E7F6}">
      <dgm:prSet/>
      <dgm:spPr/>
      <dgm:t>
        <a:bodyPr/>
        <a:lstStyle/>
        <a:p>
          <a:endParaRPr lang="en-US" sz="2400">
            <a:cs typeface="B Titr" pitchFamily="2" charset="-78"/>
          </a:endParaRPr>
        </a:p>
      </dgm:t>
    </dgm:pt>
    <dgm:pt modelId="{3B099F4D-2EC7-45B5-980A-E6BE259E992C}">
      <dgm:prSet phldrT="[Text]" custT="1"/>
      <dgm:spPr/>
      <dgm:t>
        <a:bodyPr/>
        <a:lstStyle/>
        <a:p>
          <a:r>
            <a:rPr lang="fa-IR" sz="1600" b="0" dirty="0" smtClean="0">
              <a:effectLst/>
              <a:cs typeface="B Titr" pitchFamily="2" charset="-78"/>
            </a:rPr>
            <a:t>تجملات</a:t>
          </a:r>
          <a:endParaRPr lang="en-US" sz="1600" b="0" dirty="0">
            <a:effectLst/>
            <a:cs typeface="B Titr" pitchFamily="2" charset="-78"/>
          </a:endParaRPr>
        </a:p>
      </dgm:t>
    </dgm:pt>
    <dgm:pt modelId="{4FA87203-D6F7-4876-9404-65B3BA315862}" type="parTrans" cxnId="{BB89DCC2-197E-44DB-B4A4-1E33D72FDAB0}">
      <dgm:prSet custT="1"/>
      <dgm:spPr/>
      <dgm:t>
        <a:bodyPr/>
        <a:lstStyle/>
        <a:p>
          <a:endParaRPr lang="en-US" sz="1800">
            <a:cs typeface="B Titr" pitchFamily="2" charset="-78"/>
          </a:endParaRPr>
        </a:p>
      </dgm:t>
    </dgm:pt>
    <dgm:pt modelId="{B40291A4-407A-4E19-993C-3913C541C46F}" type="sibTrans" cxnId="{BB89DCC2-197E-44DB-B4A4-1E33D72FDAB0}">
      <dgm:prSet/>
      <dgm:spPr/>
      <dgm:t>
        <a:bodyPr/>
        <a:lstStyle/>
        <a:p>
          <a:endParaRPr lang="en-US" sz="2400">
            <a:cs typeface="B Titr" pitchFamily="2" charset="-78"/>
          </a:endParaRPr>
        </a:p>
      </dgm:t>
    </dgm:pt>
    <dgm:pt modelId="{9CA74345-CE31-4976-BD6B-ADE687B97135}">
      <dgm:prSet phldrT="[Text]" custT="1"/>
      <dgm:spPr>
        <a:solidFill>
          <a:schemeClr val="bg1"/>
        </a:solidFill>
      </dgm:spPr>
      <dgm:t>
        <a:bodyPr/>
        <a:lstStyle/>
        <a:p>
          <a:r>
            <a:rPr lang="fa-IR" sz="1600" b="0" dirty="0" smtClean="0">
              <a:effectLst/>
              <a:cs typeface="B Titr" pitchFamily="2" charset="-78"/>
            </a:rPr>
            <a:t>برهنگی</a:t>
          </a:r>
          <a:endParaRPr lang="en-US" sz="1600" b="0" dirty="0">
            <a:effectLst/>
            <a:cs typeface="B Titr" pitchFamily="2" charset="-78"/>
          </a:endParaRPr>
        </a:p>
      </dgm:t>
    </dgm:pt>
    <dgm:pt modelId="{E37052BA-F4C4-4B82-932B-54EECA62FE99}" type="parTrans" cxnId="{8EE9E5A8-4D5A-4161-8DFD-0F6AFAE75449}">
      <dgm:prSet custT="1"/>
      <dgm:spPr/>
      <dgm:t>
        <a:bodyPr/>
        <a:lstStyle/>
        <a:p>
          <a:endParaRPr lang="en-US" sz="1800">
            <a:cs typeface="B Titr" pitchFamily="2" charset="-78"/>
          </a:endParaRPr>
        </a:p>
      </dgm:t>
    </dgm:pt>
    <dgm:pt modelId="{B22FE631-E555-45AC-A4F9-665B7AD1ED76}" type="sibTrans" cxnId="{8EE9E5A8-4D5A-4161-8DFD-0F6AFAE75449}">
      <dgm:prSet/>
      <dgm:spPr/>
      <dgm:t>
        <a:bodyPr/>
        <a:lstStyle/>
        <a:p>
          <a:endParaRPr lang="en-US" sz="2400">
            <a:cs typeface="B Titr" pitchFamily="2" charset="-78"/>
          </a:endParaRPr>
        </a:p>
      </dgm:t>
    </dgm:pt>
    <dgm:pt modelId="{336B017C-16E2-43ED-97B9-BD5E7BB3BB62}">
      <dgm:prSet phldrT="[Text]" custT="1"/>
      <dgm:spPr/>
      <dgm:t>
        <a:bodyPr/>
        <a:lstStyle/>
        <a:p>
          <a:r>
            <a:rPr lang="fa-IR" sz="1600" b="0" dirty="0" smtClean="0">
              <a:effectLst/>
              <a:cs typeface="B Titr" pitchFamily="2" charset="-78"/>
            </a:rPr>
            <a:t>تبلیغ شرب خمر</a:t>
          </a:r>
          <a:endParaRPr lang="en-US" sz="1600" b="0" dirty="0">
            <a:effectLst/>
            <a:cs typeface="B Titr" pitchFamily="2" charset="-78"/>
          </a:endParaRPr>
        </a:p>
      </dgm:t>
    </dgm:pt>
    <dgm:pt modelId="{C49F384A-81F3-4D1B-B9CD-30278CF81B9D}" type="parTrans" cxnId="{F330AF66-5920-4227-9207-B39ADD257389}">
      <dgm:prSet custT="1"/>
      <dgm:spPr/>
      <dgm:t>
        <a:bodyPr/>
        <a:lstStyle/>
        <a:p>
          <a:endParaRPr lang="en-US" sz="1800">
            <a:cs typeface="B Titr" pitchFamily="2" charset="-78"/>
          </a:endParaRPr>
        </a:p>
      </dgm:t>
    </dgm:pt>
    <dgm:pt modelId="{AD846FB3-E382-4E95-8C3C-28767111130F}" type="sibTrans" cxnId="{F330AF66-5920-4227-9207-B39ADD257389}">
      <dgm:prSet/>
      <dgm:spPr/>
      <dgm:t>
        <a:bodyPr/>
        <a:lstStyle/>
        <a:p>
          <a:endParaRPr lang="en-US" sz="2400">
            <a:cs typeface="B Titr" pitchFamily="2" charset="-78"/>
          </a:endParaRPr>
        </a:p>
      </dgm:t>
    </dgm:pt>
    <dgm:pt modelId="{9EE1509C-A486-48E5-8DE0-6D22C4863E61}">
      <dgm:prSet phldrT="[Text]" custT="1"/>
      <dgm:spPr/>
      <dgm:t>
        <a:bodyPr/>
        <a:lstStyle/>
        <a:p>
          <a:r>
            <a:rPr lang="fa-IR" sz="1600" b="0" dirty="0" smtClean="0">
              <a:effectLst/>
              <a:cs typeface="B Titr" pitchFamily="2" charset="-78"/>
            </a:rPr>
            <a:t>کشف حجاب</a:t>
          </a:r>
          <a:endParaRPr lang="en-US" sz="1600" b="0" dirty="0">
            <a:effectLst/>
            <a:cs typeface="B Titr" pitchFamily="2" charset="-78"/>
          </a:endParaRPr>
        </a:p>
      </dgm:t>
    </dgm:pt>
    <dgm:pt modelId="{3A46AE32-6F9C-4D01-A137-656B721D2098}" type="parTrans" cxnId="{ACC0C4AD-8D33-4FB4-B175-B5542B023F2B}">
      <dgm:prSet custT="1"/>
      <dgm:spPr/>
      <dgm:t>
        <a:bodyPr/>
        <a:lstStyle/>
        <a:p>
          <a:endParaRPr lang="en-US" sz="1800">
            <a:cs typeface="B Titr" pitchFamily="2" charset="-78"/>
          </a:endParaRPr>
        </a:p>
      </dgm:t>
    </dgm:pt>
    <dgm:pt modelId="{008C22CC-8B9F-450D-B131-9930A012D1FE}" type="sibTrans" cxnId="{ACC0C4AD-8D33-4FB4-B175-B5542B023F2B}">
      <dgm:prSet/>
      <dgm:spPr/>
      <dgm:t>
        <a:bodyPr/>
        <a:lstStyle/>
        <a:p>
          <a:endParaRPr lang="en-US" sz="2400">
            <a:cs typeface="B Titr" pitchFamily="2" charset="-78"/>
          </a:endParaRPr>
        </a:p>
      </dgm:t>
    </dgm:pt>
    <dgm:pt modelId="{4F36EBDF-D0B0-4342-A0D2-6736A5D9C87C}">
      <dgm:prSet phldrT="[Text]" custT="1"/>
      <dgm:spPr>
        <a:solidFill>
          <a:schemeClr val="bg1"/>
        </a:solidFill>
        <a:ln>
          <a:solidFill>
            <a:schemeClr val="tx2">
              <a:lumMod val="25000"/>
            </a:schemeClr>
          </a:solidFill>
        </a:ln>
      </dgm:spPr>
      <dgm:t>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1600" b="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اباح</a:t>
          </a:r>
          <a:r>
            <a:rPr lang="ar-SA" sz="1600" b="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ه‌</a:t>
          </a:r>
          <a:r>
            <a:rPr lang="fa-IR" sz="1600" b="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گرایی</a:t>
          </a:r>
          <a:endParaRPr lang="en-US" sz="1600" b="0" dirty="0">
            <a:effectLst/>
            <a:cs typeface="B Titr" pitchFamily="2" charset="-78"/>
          </a:endParaRPr>
        </a:p>
      </dgm:t>
    </dgm:pt>
    <dgm:pt modelId="{A8E8B085-3174-44FE-85A6-0BFC3238A995}" type="parTrans" cxnId="{10E2669D-C3B7-44ED-895E-3DF670E6F9BD}">
      <dgm:prSet/>
      <dgm:spPr/>
      <dgm:t>
        <a:bodyPr/>
        <a:lstStyle/>
        <a:p>
          <a:pPr rtl="1"/>
          <a:endParaRPr lang="fa-IR"/>
        </a:p>
      </dgm:t>
    </dgm:pt>
    <dgm:pt modelId="{FA5D63DD-D948-4660-9D54-6EF719CBAE00}" type="sibTrans" cxnId="{10E2669D-C3B7-44ED-895E-3DF670E6F9BD}">
      <dgm:prSet/>
      <dgm:spPr/>
      <dgm:t>
        <a:bodyPr/>
        <a:lstStyle/>
        <a:p>
          <a:pPr rtl="1"/>
          <a:endParaRPr lang="fa-IR"/>
        </a:p>
      </dgm:t>
    </dgm:pt>
    <dgm:pt modelId="{556E41C6-3DE6-495A-9ABF-B324DA22733E}" type="pres">
      <dgm:prSet presAssocID="{8F7A21B0-C4D7-448C-B702-1C3906C62CC5}" presName="Name0" presStyleCnt="0">
        <dgm:presLayoutVars>
          <dgm:chMax val="1"/>
          <dgm:dir/>
          <dgm:animLvl val="ctr"/>
          <dgm:resizeHandles val="exact"/>
        </dgm:presLayoutVars>
      </dgm:prSet>
      <dgm:spPr/>
      <dgm:t>
        <a:bodyPr/>
        <a:lstStyle/>
        <a:p>
          <a:pPr rtl="1"/>
          <a:endParaRPr lang="fa-IR"/>
        </a:p>
      </dgm:t>
    </dgm:pt>
    <dgm:pt modelId="{92783009-830C-404D-8815-CE6CD2C46E52}" type="pres">
      <dgm:prSet presAssocID="{3AAD3ED5-7DBE-482F-B07D-09223D3830D7}" presName="centerShape" presStyleLbl="node0" presStyleIdx="0" presStyleCnt="1"/>
      <dgm:spPr/>
      <dgm:t>
        <a:bodyPr/>
        <a:lstStyle/>
        <a:p>
          <a:pPr rtl="1"/>
          <a:endParaRPr lang="fa-IR"/>
        </a:p>
      </dgm:t>
    </dgm:pt>
    <dgm:pt modelId="{0568A293-76AE-4862-88C2-8A0D453E42CB}" type="pres">
      <dgm:prSet presAssocID="{18627237-916B-43E8-889F-266CB24D55C6}" presName="node" presStyleLbl="node1" presStyleIdx="0" presStyleCnt="7">
        <dgm:presLayoutVars>
          <dgm:bulletEnabled val="1"/>
        </dgm:presLayoutVars>
      </dgm:prSet>
      <dgm:spPr/>
      <dgm:t>
        <a:bodyPr/>
        <a:lstStyle/>
        <a:p>
          <a:pPr rtl="1"/>
          <a:endParaRPr lang="fa-IR"/>
        </a:p>
      </dgm:t>
    </dgm:pt>
    <dgm:pt modelId="{EB49D44B-0F62-4A5C-AC28-96BD0B08E4CD}" type="pres">
      <dgm:prSet presAssocID="{18627237-916B-43E8-889F-266CB24D55C6}" presName="dummy" presStyleCnt="0"/>
      <dgm:spPr/>
    </dgm:pt>
    <dgm:pt modelId="{38505EB0-058B-4C7C-89C4-75959140BA77}" type="pres">
      <dgm:prSet presAssocID="{F3D99594-8C0D-4292-A3CA-B975F2E21DCD}" presName="sibTrans" presStyleLbl="sibTrans2D1" presStyleIdx="0" presStyleCnt="7" custLinFactNeighborX="313" custRadScaleRad="151556" custRadScaleInc="-2147483648"/>
      <dgm:spPr/>
      <dgm:t>
        <a:bodyPr/>
        <a:lstStyle/>
        <a:p>
          <a:pPr rtl="1"/>
          <a:endParaRPr lang="fa-IR"/>
        </a:p>
      </dgm:t>
    </dgm:pt>
    <dgm:pt modelId="{56602D6B-66D7-40E8-8B41-F9924665866A}" type="pres">
      <dgm:prSet presAssocID="{8817233A-52F6-4933-B229-36465C8BEEE2}" presName="node" presStyleLbl="node1" presStyleIdx="1" presStyleCnt="7">
        <dgm:presLayoutVars>
          <dgm:bulletEnabled val="1"/>
        </dgm:presLayoutVars>
      </dgm:prSet>
      <dgm:spPr/>
      <dgm:t>
        <a:bodyPr/>
        <a:lstStyle/>
        <a:p>
          <a:pPr rtl="1"/>
          <a:endParaRPr lang="fa-IR"/>
        </a:p>
      </dgm:t>
    </dgm:pt>
    <dgm:pt modelId="{C17AEAE2-FB4C-4E2D-A700-BE90C4A9858D}" type="pres">
      <dgm:prSet presAssocID="{8817233A-52F6-4933-B229-36465C8BEEE2}" presName="dummy" presStyleCnt="0"/>
      <dgm:spPr/>
    </dgm:pt>
    <dgm:pt modelId="{A221A8E0-877A-42BA-9CF4-4E399C9C3E4A}" type="pres">
      <dgm:prSet presAssocID="{24392A72-2422-4616-8F25-6A2529D45A46}" presName="sibTrans" presStyleLbl="sibTrans2D1" presStyleIdx="1" presStyleCnt="7"/>
      <dgm:spPr/>
      <dgm:t>
        <a:bodyPr/>
        <a:lstStyle/>
        <a:p>
          <a:pPr rtl="1"/>
          <a:endParaRPr lang="fa-IR"/>
        </a:p>
      </dgm:t>
    </dgm:pt>
    <dgm:pt modelId="{676AF55D-1D33-4D93-BC92-A9563B663748}" type="pres">
      <dgm:prSet presAssocID="{9EE1509C-A486-48E5-8DE0-6D22C4863E61}" presName="node" presStyleLbl="node1" presStyleIdx="2" presStyleCnt="7">
        <dgm:presLayoutVars>
          <dgm:bulletEnabled val="1"/>
        </dgm:presLayoutVars>
      </dgm:prSet>
      <dgm:spPr/>
      <dgm:t>
        <a:bodyPr/>
        <a:lstStyle/>
        <a:p>
          <a:pPr rtl="1"/>
          <a:endParaRPr lang="fa-IR"/>
        </a:p>
      </dgm:t>
    </dgm:pt>
    <dgm:pt modelId="{AD543021-9DDA-421A-A3A7-4A5BDE12B700}" type="pres">
      <dgm:prSet presAssocID="{9EE1509C-A486-48E5-8DE0-6D22C4863E61}" presName="dummy" presStyleCnt="0"/>
      <dgm:spPr/>
    </dgm:pt>
    <dgm:pt modelId="{02292D8E-E7E8-4340-BFBB-D0A4B1C77ADC}" type="pres">
      <dgm:prSet presAssocID="{008C22CC-8B9F-450D-B131-9930A012D1FE}" presName="sibTrans" presStyleLbl="sibTrans2D1" presStyleIdx="2" presStyleCnt="7"/>
      <dgm:spPr/>
      <dgm:t>
        <a:bodyPr/>
        <a:lstStyle/>
        <a:p>
          <a:pPr rtl="1"/>
          <a:endParaRPr lang="fa-IR"/>
        </a:p>
      </dgm:t>
    </dgm:pt>
    <dgm:pt modelId="{CF58D029-43D5-4E5D-BBBD-8A2137C1BBD1}" type="pres">
      <dgm:prSet presAssocID="{336B017C-16E2-43ED-97B9-BD5E7BB3BB62}" presName="node" presStyleLbl="node1" presStyleIdx="3" presStyleCnt="7">
        <dgm:presLayoutVars>
          <dgm:bulletEnabled val="1"/>
        </dgm:presLayoutVars>
      </dgm:prSet>
      <dgm:spPr/>
      <dgm:t>
        <a:bodyPr/>
        <a:lstStyle/>
        <a:p>
          <a:pPr rtl="1"/>
          <a:endParaRPr lang="fa-IR"/>
        </a:p>
      </dgm:t>
    </dgm:pt>
    <dgm:pt modelId="{3E13F4E8-DAF6-4B69-B8EF-6A512E5C0E8C}" type="pres">
      <dgm:prSet presAssocID="{336B017C-16E2-43ED-97B9-BD5E7BB3BB62}" presName="dummy" presStyleCnt="0"/>
      <dgm:spPr/>
    </dgm:pt>
    <dgm:pt modelId="{B2E21A99-13C4-4A87-994D-509B34369CE1}" type="pres">
      <dgm:prSet presAssocID="{AD846FB3-E382-4E95-8C3C-28767111130F}" presName="sibTrans" presStyleLbl="sibTrans2D1" presStyleIdx="3" presStyleCnt="7"/>
      <dgm:spPr/>
      <dgm:t>
        <a:bodyPr/>
        <a:lstStyle/>
        <a:p>
          <a:pPr rtl="1"/>
          <a:endParaRPr lang="fa-IR"/>
        </a:p>
      </dgm:t>
    </dgm:pt>
    <dgm:pt modelId="{0173BC8E-E3D0-4752-822D-3D03BB78CB36}" type="pres">
      <dgm:prSet presAssocID="{3B099F4D-2EC7-45B5-980A-E6BE259E992C}" presName="node" presStyleLbl="node1" presStyleIdx="4" presStyleCnt="7">
        <dgm:presLayoutVars>
          <dgm:bulletEnabled val="1"/>
        </dgm:presLayoutVars>
      </dgm:prSet>
      <dgm:spPr/>
      <dgm:t>
        <a:bodyPr/>
        <a:lstStyle/>
        <a:p>
          <a:pPr rtl="1"/>
          <a:endParaRPr lang="fa-IR"/>
        </a:p>
      </dgm:t>
    </dgm:pt>
    <dgm:pt modelId="{24A1F3CA-389D-4C12-87C7-6F5C3A645B16}" type="pres">
      <dgm:prSet presAssocID="{3B099F4D-2EC7-45B5-980A-E6BE259E992C}" presName="dummy" presStyleCnt="0"/>
      <dgm:spPr/>
    </dgm:pt>
    <dgm:pt modelId="{B6F73285-11C0-4D38-AD23-FB97D05CF27D}" type="pres">
      <dgm:prSet presAssocID="{B40291A4-407A-4E19-993C-3913C541C46F}" presName="sibTrans" presStyleLbl="sibTrans2D1" presStyleIdx="4" presStyleCnt="7"/>
      <dgm:spPr/>
      <dgm:t>
        <a:bodyPr/>
        <a:lstStyle/>
        <a:p>
          <a:pPr rtl="1"/>
          <a:endParaRPr lang="fa-IR"/>
        </a:p>
      </dgm:t>
    </dgm:pt>
    <dgm:pt modelId="{288EE1FB-38BA-47FF-959E-41F8AD4A1EC7}" type="pres">
      <dgm:prSet presAssocID="{9CA74345-CE31-4976-BD6B-ADE687B97135}" presName="node" presStyleLbl="node1" presStyleIdx="5" presStyleCnt="7">
        <dgm:presLayoutVars>
          <dgm:bulletEnabled val="1"/>
        </dgm:presLayoutVars>
      </dgm:prSet>
      <dgm:spPr/>
      <dgm:t>
        <a:bodyPr/>
        <a:lstStyle/>
        <a:p>
          <a:pPr rtl="1"/>
          <a:endParaRPr lang="fa-IR"/>
        </a:p>
      </dgm:t>
    </dgm:pt>
    <dgm:pt modelId="{2CD439D6-5FEF-4F90-AADF-05CAA07721FE}" type="pres">
      <dgm:prSet presAssocID="{9CA74345-CE31-4976-BD6B-ADE687B97135}" presName="dummy" presStyleCnt="0"/>
      <dgm:spPr/>
    </dgm:pt>
    <dgm:pt modelId="{DE6DE93C-3E14-411B-AD87-A4DCE8FBDE0E}" type="pres">
      <dgm:prSet presAssocID="{B22FE631-E555-45AC-A4F9-665B7AD1ED76}" presName="sibTrans" presStyleLbl="sibTrans2D1" presStyleIdx="5" presStyleCnt="7"/>
      <dgm:spPr/>
      <dgm:t>
        <a:bodyPr/>
        <a:lstStyle/>
        <a:p>
          <a:pPr rtl="1"/>
          <a:endParaRPr lang="fa-IR"/>
        </a:p>
      </dgm:t>
    </dgm:pt>
    <dgm:pt modelId="{FDB7AC39-7C84-4887-84AD-E5F44860B4B7}" type="pres">
      <dgm:prSet presAssocID="{4F36EBDF-D0B0-4342-A0D2-6736A5D9C87C}" presName="node" presStyleLbl="node1" presStyleIdx="6" presStyleCnt="7">
        <dgm:presLayoutVars>
          <dgm:bulletEnabled val="1"/>
        </dgm:presLayoutVars>
      </dgm:prSet>
      <dgm:spPr/>
      <dgm:t>
        <a:bodyPr/>
        <a:lstStyle/>
        <a:p>
          <a:pPr rtl="1"/>
          <a:endParaRPr lang="fa-IR"/>
        </a:p>
      </dgm:t>
    </dgm:pt>
    <dgm:pt modelId="{BEDDC57D-0620-4A72-9ADE-C0DB8CBE1E2D}" type="pres">
      <dgm:prSet presAssocID="{4F36EBDF-D0B0-4342-A0D2-6736A5D9C87C}" presName="dummy" presStyleCnt="0"/>
      <dgm:spPr/>
    </dgm:pt>
    <dgm:pt modelId="{1371E027-BB8A-496A-866D-91C6FA82BA30}" type="pres">
      <dgm:prSet presAssocID="{FA5D63DD-D948-4660-9D54-6EF719CBAE00}" presName="sibTrans" presStyleLbl="sibTrans2D1" presStyleIdx="6" presStyleCnt="7"/>
      <dgm:spPr/>
      <dgm:t>
        <a:bodyPr/>
        <a:lstStyle/>
        <a:p>
          <a:pPr rtl="1"/>
          <a:endParaRPr lang="fa-IR"/>
        </a:p>
      </dgm:t>
    </dgm:pt>
  </dgm:ptLst>
  <dgm:cxnLst>
    <dgm:cxn modelId="{3EEE0FE8-3757-445A-B2AB-3B9E734E5DB1}" type="presOf" srcId="{008C22CC-8B9F-450D-B131-9930A012D1FE}" destId="{02292D8E-E7E8-4340-BFBB-D0A4B1C77ADC}" srcOrd="0" destOrd="0" presId="urn:microsoft.com/office/officeart/2005/8/layout/radial6"/>
    <dgm:cxn modelId="{079536AC-2864-49C0-A3E2-5E7C3EC1CB9E}" srcId="{3AAD3ED5-7DBE-482F-B07D-09223D3830D7}" destId="{18627237-916B-43E8-889F-266CB24D55C6}" srcOrd="0" destOrd="0" parTransId="{BB3AC6A6-11A5-457D-B904-B6BBD6774324}" sibTransId="{F3D99594-8C0D-4292-A3CA-B975F2E21DCD}"/>
    <dgm:cxn modelId="{422E2500-F9A4-46ED-92E4-53F3FA9368F1}" type="presOf" srcId="{B40291A4-407A-4E19-993C-3913C541C46F}" destId="{B6F73285-11C0-4D38-AD23-FB97D05CF27D}" srcOrd="0" destOrd="0" presId="urn:microsoft.com/office/officeart/2005/8/layout/radial6"/>
    <dgm:cxn modelId="{7EF6D2C8-2B85-4F84-B8BB-E466911FF20C}" srcId="{8F7A21B0-C4D7-448C-B702-1C3906C62CC5}" destId="{3AAD3ED5-7DBE-482F-B07D-09223D3830D7}" srcOrd="0" destOrd="0" parTransId="{836D6F43-DE49-4957-B724-FA876CF5075A}" sibTransId="{ECD99D1B-B921-4636-BEF4-1FAED296C195}"/>
    <dgm:cxn modelId="{F15620FF-9617-49C9-869E-9D84DF04939A}" type="presOf" srcId="{B22FE631-E555-45AC-A4F9-665B7AD1ED76}" destId="{DE6DE93C-3E14-411B-AD87-A4DCE8FBDE0E}" srcOrd="0" destOrd="0" presId="urn:microsoft.com/office/officeart/2005/8/layout/radial6"/>
    <dgm:cxn modelId="{5A365E7D-190B-4D5E-BF0B-EEC2CE9012E1}" type="presOf" srcId="{8F7A21B0-C4D7-448C-B702-1C3906C62CC5}" destId="{556E41C6-3DE6-495A-9ABF-B324DA22733E}" srcOrd="0" destOrd="0" presId="urn:microsoft.com/office/officeart/2005/8/layout/radial6"/>
    <dgm:cxn modelId="{BB89DCC2-197E-44DB-B4A4-1E33D72FDAB0}" srcId="{3AAD3ED5-7DBE-482F-B07D-09223D3830D7}" destId="{3B099F4D-2EC7-45B5-980A-E6BE259E992C}" srcOrd="4" destOrd="0" parTransId="{4FA87203-D6F7-4876-9404-65B3BA315862}" sibTransId="{B40291A4-407A-4E19-993C-3913C541C46F}"/>
    <dgm:cxn modelId="{ED7C4C2F-FB28-43F7-86B6-D61074906C88}" type="presOf" srcId="{3AAD3ED5-7DBE-482F-B07D-09223D3830D7}" destId="{92783009-830C-404D-8815-CE6CD2C46E52}" srcOrd="0" destOrd="0" presId="urn:microsoft.com/office/officeart/2005/8/layout/radial6"/>
    <dgm:cxn modelId="{D5965BDC-568A-48D4-8943-19485ABAA7E3}" type="presOf" srcId="{FA5D63DD-D948-4660-9D54-6EF719CBAE00}" destId="{1371E027-BB8A-496A-866D-91C6FA82BA30}" srcOrd="0" destOrd="0" presId="urn:microsoft.com/office/officeart/2005/8/layout/radial6"/>
    <dgm:cxn modelId="{E713634D-264E-44B4-948B-7D35F8674F90}" type="presOf" srcId="{F3D99594-8C0D-4292-A3CA-B975F2E21DCD}" destId="{38505EB0-058B-4C7C-89C4-75959140BA77}" srcOrd="0" destOrd="0" presId="urn:microsoft.com/office/officeart/2005/8/layout/radial6"/>
    <dgm:cxn modelId="{10E2669D-C3B7-44ED-895E-3DF670E6F9BD}" srcId="{3AAD3ED5-7DBE-482F-B07D-09223D3830D7}" destId="{4F36EBDF-D0B0-4342-A0D2-6736A5D9C87C}" srcOrd="6" destOrd="0" parTransId="{A8E8B085-3174-44FE-85A6-0BFC3238A995}" sibTransId="{FA5D63DD-D948-4660-9D54-6EF719CBAE00}"/>
    <dgm:cxn modelId="{A418A2B3-CBE9-487C-8273-F10EFEB7A1C8}" type="presOf" srcId="{24392A72-2422-4616-8F25-6A2529D45A46}" destId="{A221A8E0-877A-42BA-9CF4-4E399C9C3E4A}" srcOrd="0" destOrd="0" presId="urn:microsoft.com/office/officeart/2005/8/layout/radial6"/>
    <dgm:cxn modelId="{E144747E-A4BB-417D-9A17-DD2CBE6FE07B}" type="presOf" srcId="{18627237-916B-43E8-889F-266CB24D55C6}" destId="{0568A293-76AE-4862-88C2-8A0D453E42CB}" srcOrd="0" destOrd="0" presId="urn:microsoft.com/office/officeart/2005/8/layout/radial6"/>
    <dgm:cxn modelId="{ACC0C4AD-8D33-4FB4-B175-B5542B023F2B}" srcId="{3AAD3ED5-7DBE-482F-B07D-09223D3830D7}" destId="{9EE1509C-A486-48E5-8DE0-6D22C4863E61}" srcOrd="2" destOrd="0" parTransId="{3A46AE32-6F9C-4D01-A137-656B721D2098}" sibTransId="{008C22CC-8B9F-450D-B131-9930A012D1FE}"/>
    <dgm:cxn modelId="{450C3C70-FE50-42BF-8630-89CF9E9B1AD9}" type="presOf" srcId="{9CA74345-CE31-4976-BD6B-ADE687B97135}" destId="{288EE1FB-38BA-47FF-959E-41F8AD4A1EC7}" srcOrd="0" destOrd="0" presId="urn:microsoft.com/office/officeart/2005/8/layout/radial6"/>
    <dgm:cxn modelId="{64398CCE-EB1F-4D11-8489-621D64B63B87}" type="presOf" srcId="{AD846FB3-E382-4E95-8C3C-28767111130F}" destId="{B2E21A99-13C4-4A87-994D-509B34369CE1}" srcOrd="0" destOrd="0" presId="urn:microsoft.com/office/officeart/2005/8/layout/radial6"/>
    <dgm:cxn modelId="{00E7B212-B0A4-4AA4-AE56-F630C759E7F6}" srcId="{3AAD3ED5-7DBE-482F-B07D-09223D3830D7}" destId="{8817233A-52F6-4933-B229-36465C8BEEE2}" srcOrd="1" destOrd="0" parTransId="{6BCA2906-ED0F-43BF-A368-70A65CDFE8FF}" sibTransId="{24392A72-2422-4616-8F25-6A2529D45A46}"/>
    <dgm:cxn modelId="{E6C9B393-DF8C-4066-80C6-2A4281CCF28A}" type="presOf" srcId="{8817233A-52F6-4933-B229-36465C8BEEE2}" destId="{56602D6B-66D7-40E8-8B41-F9924665866A}" srcOrd="0" destOrd="0" presId="urn:microsoft.com/office/officeart/2005/8/layout/radial6"/>
    <dgm:cxn modelId="{8EE9E5A8-4D5A-4161-8DFD-0F6AFAE75449}" srcId="{3AAD3ED5-7DBE-482F-B07D-09223D3830D7}" destId="{9CA74345-CE31-4976-BD6B-ADE687B97135}" srcOrd="5" destOrd="0" parTransId="{E37052BA-F4C4-4B82-932B-54EECA62FE99}" sibTransId="{B22FE631-E555-45AC-A4F9-665B7AD1ED76}"/>
    <dgm:cxn modelId="{2325A112-C4F3-44F2-8CEE-46E99B36B8A8}" type="presOf" srcId="{336B017C-16E2-43ED-97B9-BD5E7BB3BB62}" destId="{CF58D029-43D5-4E5D-BBBD-8A2137C1BBD1}" srcOrd="0" destOrd="0" presId="urn:microsoft.com/office/officeart/2005/8/layout/radial6"/>
    <dgm:cxn modelId="{0579A962-7AF3-4924-8640-F1A1455F24DE}" type="presOf" srcId="{4F36EBDF-D0B0-4342-A0D2-6736A5D9C87C}" destId="{FDB7AC39-7C84-4887-84AD-E5F44860B4B7}" srcOrd="0" destOrd="0" presId="urn:microsoft.com/office/officeart/2005/8/layout/radial6"/>
    <dgm:cxn modelId="{C656EB11-72D9-40E4-AD8E-0B386647AEE2}" type="presOf" srcId="{9EE1509C-A486-48E5-8DE0-6D22C4863E61}" destId="{676AF55D-1D33-4D93-BC92-A9563B663748}" srcOrd="0" destOrd="0" presId="urn:microsoft.com/office/officeart/2005/8/layout/radial6"/>
    <dgm:cxn modelId="{54410F6B-2926-4A64-A11B-450F765F2BB4}" type="presOf" srcId="{3B099F4D-2EC7-45B5-980A-E6BE259E992C}" destId="{0173BC8E-E3D0-4752-822D-3D03BB78CB36}" srcOrd="0" destOrd="0" presId="urn:microsoft.com/office/officeart/2005/8/layout/radial6"/>
    <dgm:cxn modelId="{F330AF66-5920-4227-9207-B39ADD257389}" srcId="{3AAD3ED5-7DBE-482F-B07D-09223D3830D7}" destId="{336B017C-16E2-43ED-97B9-BD5E7BB3BB62}" srcOrd="3" destOrd="0" parTransId="{C49F384A-81F3-4D1B-B9CD-30278CF81B9D}" sibTransId="{AD846FB3-E382-4E95-8C3C-28767111130F}"/>
    <dgm:cxn modelId="{B8B3275F-B558-4143-9B9A-1A1B8AA88A94}" type="presParOf" srcId="{556E41C6-3DE6-495A-9ABF-B324DA22733E}" destId="{92783009-830C-404D-8815-CE6CD2C46E52}" srcOrd="0" destOrd="0" presId="urn:microsoft.com/office/officeart/2005/8/layout/radial6"/>
    <dgm:cxn modelId="{E5648ACA-5667-4CEF-B5B9-D326CD5D1A4D}" type="presParOf" srcId="{556E41C6-3DE6-495A-9ABF-B324DA22733E}" destId="{0568A293-76AE-4862-88C2-8A0D453E42CB}" srcOrd="1" destOrd="0" presId="urn:microsoft.com/office/officeart/2005/8/layout/radial6"/>
    <dgm:cxn modelId="{620BDD12-034A-4FC9-BEDC-BA9271D57A49}" type="presParOf" srcId="{556E41C6-3DE6-495A-9ABF-B324DA22733E}" destId="{EB49D44B-0F62-4A5C-AC28-96BD0B08E4CD}" srcOrd="2" destOrd="0" presId="urn:microsoft.com/office/officeart/2005/8/layout/radial6"/>
    <dgm:cxn modelId="{6E1AFC0A-2452-4F39-84C8-403D96FEE4CB}" type="presParOf" srcId="{556E41C6-3DE6-495A-9ABF-B324DA22733E}" destId="{38505EB0-058B-4C7C-89C4-75959140BA77}" srcOrd="3" destOrd="0" presId="urn:microsoft.com/office/officeart/2005/8/layout/radial6"/>
    <dgm:cxn modelId="{E1710FDE-96FB-4F2A-A069-3B8401F99899}" type="presParOf" srcId="{556E41C6-3DE6-495A-9ABF-B324DA22733E}" destId="{56602D6B-66D7-40E8-8B41-F9924665866A}" srcOrd="4" destOrd="0" presId="urn:microsoft.com/office/officeart/2005/8/layout/radial6"/>
    <dgm:cxn modelId="{DD85C6F0-613E-40C9-BD21-A8FA61B6534B}" type="presParOf" srcId="{556E41C6-3DE6-495A-9ABF-B324DA22733E}" destId="{C17AEAE2-FB4C-4E2D-A700-BE90C4A9858D}" srcOrd="5" destOrd="0" presId="urn:microsoft.com/office/officeart/2005/8/layout/radial6"/>
    <dgm:cxn modelId="{E3CA6632-59BB-4D7F-8CAE-18DEE7DE264B}" type="presParOf" srcId="{556E41C6-3DE6-495A-9ABF-B324DA22733E}" destId="{A221A8E0-877A-42BA-9CF4-4E399C9C3E4A}" srcOrd="6" destOrd="0" presId="urn:microsoft.com/office/officeart/2005/8/layout/radial6"/>
    <dgm:cxn modelId="{EEB27C3B-AC8C-4F1D-BF7B-C0B9F9538CF4}" type="presParOf" srcId="{556E41C6-3DE6-495A-9ABF-B324DA22733E}" destId="{676AF55D-1D33-4D93-BC92-A9563B663748}" srcOrd="7" destOrd="0" presId="urn:microsoft.com/office/officeart/2005/8/layout/radial6"/>
    <dgm:cxn modelId="{FE2123BB-80B6-419B-87FC-FEAAF102B5BD}" type="presParOf" srcId="{556E41C6-3DE6-495A-9ABF-B324DA22733E}" destId="{AD543021-9DDA-421A-A3A7-4A5BDE12B700}" srcOrd="8" destOrd="0" presId="urn:microsoft.com/office/officeart/2005/8/layout/radial6"/>
    <dgm:cxn modelId="{2C1A9228-095F-4448-B111-0681842E512C}" type="presParOf" srcId="{556E41C6-3DE6-495A-9ABF-B324DA22733E}" destId="{02292D8E-E7E8-4340-BFBB-D0A4B1C77ADC}" srcOrd="9" destOrd="0" presId="urn:microsoft.com/office/officeart/2005/8/layout/radial6"/>
    <dgm:cxn modelId="{ED98724F-4EA7-480C-973E-4098BEF010F1}" type="presParOf" srcId="{556E41C6-3DE6-495A-9ABF-B324DA22733E}" destId="{CF58D029-43D5-4E5D-BBBD-8A2137C1BBD1}" srcOrd="10" destOrd="0" presId="urn:microsoft.com/office/officeart/2005/8/layout/radial6"/>
    <dgm:cxn modelId="{0D29D331-3593-472A-A211-B13C7AB13D35}" type="presParOf" srcId="{556E41C6-3DE6-495A-9ABF-B324DA22733E}" destId="{3E13F4E8-DAF6-4B69-B8EF-6A512E5C0E8C}" srcOrd="11" destOrd="0" presId="urn:microsoft.com/office/officeart/2005/8/layout/radial6"/>
    <dgm:cxn modelId="{6A38223B-B4EF-4095-9316-4BAE01F55B20}" type="presParOf" srcId="{556E41C6-3DE6-495A-9ABF-B324DA22733E}" destId="{B2E21A99-13C4-4A87-994D-509B34369CE1}" srcOrd="12" destOrd="0" presId="urn:microsoft.com/office/officeart/2005/8/layout/radial6"/>
    <dgm:cxn modelId="{A321D010-B2A4-4B23-A3CD-4015DC5D8F11}" type="presParOf" srcId="{556E41C6-3DE6-495A-9ABF-B324DA22733E}" destId="{0173BC8E-E3D0-4752-822D-3D03BB78CB36}" srcOrd="13" destOrd="0" presId="urn:microsoft.com/office/officeart/2005/8/layout/radial6"/>
    <dgm:cxn modelId="{492C4BAA-371D-468B-ABB6-A94FF3F54BA3}" type="presParOf" srcId="{556E41C6-3DE6-495A-9ABF-B324DA22733E}" destId="{24A1F3CA-389D-4C12-87C7-6F5C3A645B16}" srcOrd="14" destOrd="0" presId="urn:microsoft.com/office/officeart/2005/8/layout/radial6"/>
    <dgm:cxn modelId="{54337E6E-B84E-4A26-842B-0322A7A0F67C}" type="presParOf" srcId="{556E41C6-3DE6-495A-9ABF-B324DA22733E}" destId="{B6F73285-11C0-4D38-AD23-FB97D05CF27D}" srcOrd="15" destOrd="0" presId="urn:microsoft.com/office/officeart/2005/8/layout/radial6"/>
    <dgm:cxn modelId="{DBA66297-93A5-400D-8841-DCC18EEC47B8}" type="presParOf" srcId="{556E41C6-3DE6-495A-9ABF-B324DA22733E}" destId="{288EE1FB-38BA-47FF-959E-41F8AD4A1EC7}" srcOrd="16" destOrd="0" presId="urn:microsoft.com/office/officeart/2005/8/layout/radial6"/>
    <dgm:cxn modelId="{5424A286-9246-455A-A2B1-F10DEC5C6AD6}" type="presParOf" srcId="{556E41C6-3DE6-495A-9ABF-B324DA22733E}" destId="{2CD439D6-5FEF-4F90-AADF-05CAA07721FE}" srcOrd="17" destOrd="0" presId="urn:microsoft.com/office/officeart/2005/8/layout/radial6"/>
    <dgm:cxn modelId="{B9D641E8-D2B6-40DE-B767-2A51A1E71C41}" type="presParOf" srcId="{556E41C6-3DE6-495A-9ABF-B324DA22733E}" destId="{DE6DE93C-3E14-411B-AD87-A4DCE8FBDE0E}" srcOrd="18" destOrd="0" presId="urn:microsoft.com/office/officeart/2005/8/layout/radial6"/>
    <dgm:cxn modelId="{55435F8C-32EF-414D-A499-092FE119BE3C}" type="presParOf" srcId="{556E41C6-3DE6-495A-9ABF-B324DA22733E}" destId="{FDB7AC39-7C84-4887-84AD-E5F44860B4B7}" srcOrd="19" destOrd="0" presId="urn:microsoft.com/office/officeart/2005/8/layout/radial6"/>
    <dgm:cxn modelId="{CF97B981-41A1-4FD5-BDA9-93EED5CA2888}" type="presParOf" srcId="{556E41C6-3DE6-495A-9ABF-B324DA22733E}" destId="{BEDDC57D-0620-4A72-9ADE-C0DB8CBE1E2D}" srcOrd="20" destOrd="0" presId="urn:microsoft.com/office/officeart/2005/8/layout/radial6"/>
    <dgm:cxn modelId="{711D3346-FE18-4917-ABA0-B02A5689AB05}" type="presParOf" srcId="{556E41C6-3DE6-495A-9ABF-B324DA22733E}" destId="{1371E027-BB8A-496A-866D-91C6FA82BA30}" srcOrd="21"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9B98268-D439-4D44-89A0-0C97028CA687}" type="doc">
      <dgm:prSet loTypeId="urn:microsoft.com/office/officeart/2005/8/layout/gear1" loCatId="cycle" qsTypeId="urn:microsoft.com/office/officeart/2005/8/quickstyle/3d5" qsCatId="3D" csTypeId="urn:microsoft.com/office/officeart/2005/8/colors/colorful4" csCatId="colorful" phldr="1"/>
      <dgm:spPr/>
    </dgm:pt>
    <dgm:pt modelId="{F172C47A-B72A-4E96-9B1F-6B31647B8A87}">
      <dgm:prSet phldrT="[Text]" custT="1"/>
      <dgm:spPr/>
      <dgm:t>
        <a:bodyPr/>
        <a:lstStyle/>
        <a:p>
          <a:r>
            <a:rPr lang="fa-IR" sz="1400" b="1" cap="none" spc="50" dirty="0" smtClean="0">
              <a:ln w="12700" cmpd="sng">
                <a:prstDash val="solid"/>
              </a:ln>
              <a:effectLst>
                <a:glow rad="53100">
                  <a:schemeClr val="accent6">
                    <a:satMod val="180000"/>
                    <a:alpha val="30000"/>
                  </a:schemeClr>
                </a:glow>
              </a:effectLst>
            </a:rPr>
            <a:t>نسل سوم شبکه‏های ماهواره‏ای فارسی زبان</a:t>
          </a:r>
          <a:endParaRPr lang="en-US" sz="1400" b="1" cap="none" spc="50" dirty="0">
            <a:ln w="12700" cmpd="sng">
              <a:prstDash val="solid"/>
            </a:ln>
            <a:effectLst>
              <a:glow rad="53100">
                <a:schemeClr val="accent6">
                  <a:satMod val="180000"/>
                  <a:alpha val="30000"/>
                </a:schemeClr>
              </a:glow>
            </a:effectLst>
          </a:endParaRPr>
        </a:p>
      </dgm:t>
    </dgm:pt>
    <dgm:pt modelId="{98FD2F40-7AF8-41D2-824A-6502BFC39C87}" type="parTrans" cxnId="{92D792C2-1EAF-4292-BC2D-409D2CAA9B03}">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9E08CA83-3B90-47C4-832F-78CA645B1DBC}" type="sibTrans" cxnId="{92D792C2-1EAF-4292-BC2D-409D2CAA9B03}">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F0304D5C-6D5E-49AC-AA67-3B047A4B82FE}">
      <dgm:prSet phldrT="[Text]" custT="1"/>
      <dgm:spPr/>
      <dgm:t>
        <a:bodyPr/>
        <a:lstStyle/>
        <a:p>
          <a:pPr rtl="1"/>
          <a:r>
            <a:rPr lang="fa-IR" sz="1200" b="1" cap="none" spc="50" dirty="0" smtClean="0">
              <a:ln w="12700" cmpd="sng">
                <a:prstDash val="solid"/>
              </a:ln>
              <a:effectLst>
                <a:glow rad="53100">
                  <a:schemeClr val="accent6">
                    <a:satMod val="180000"/>
                    <a:alpha val="30000"/>
                  </a:schemeClr>
                </a:glow>
              </a:effectLst>
            </a:rPr>
            <a:t>شبکه‏های  اجتماعی اینترنتی</a:t>
          </a:r>
          <a:endParaRPr lang="en-US" sz="1200" b="1" cap="none" spc="50" dirty="0">
            <a:ln w="12700" cmpd="sng">
              <a:prstDash val="solid"/>
            </a:ln>
            <a:effectLst>
              <a:glow rad="53100">
                <a:schemeClr val="accent6">
                  <a:satMod val="180000"/>
                  <a:alpha val="30000"/>
                </a:schemeClr>
              </a:glow>
            </a:effectLst>
          </a:endParaRPr>
        </a:p>
      </dgm:t>
    </dgm:pt>
    <dgm:pt modelId="{A484061E-730E-452B-A30D-6F37583D38DC}" type="parTrans" cxnId="{8499400B-A45F-41DB-A3C0-4F30BADAD17B}">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3565A290-4ECD-4C6D-922E-744DCC34A818}" type="sibTrans" cxnId="{8499400B-A45F-41DB-A3C0-4F30BADAD17B}">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675ED4D7-06DB-4DD7-8064-B2357979FD88}">
      <dgm:prSet phldrT="[Text]" custT="1"/>
      <dgm:spPr/>
      <dgm:t>
        <a:bodyPr/>
        <a:lstStyle/>
        <a:p>
          <a:r>
            <a:rPr lang="fa-IR" sz="1400" b="1" cap="none" spc="50" dirty="0" smtClean="0">
              <a:ln w="12700" cmpd="sng">
                <a:prstDash val="solid"/>
              </a:ln>
              <a:effectLst>
                <a:glow rad="53100">
                  <a:schemeClr val="accent6">
                    <a:satMod val="180000"/>
                    <a:alpha val="30000"/>
                  </a:schemeClr>
                </a:glow>
              </a:effectLst>
            </a:rPr>
            <a:t>شبکه های اجتمایی موبایلی</a:t>
          </a:r>
          <a:endParaRPr lang="en-US" sz="1400" b="1" cap="none" spc="50" dirty="0">
            <a:ln w="12700" cmpd="sng">
              <a:prstDash val="solid"/>
            </a:ln>
            <a:effectLst>
              <a:glow rad="53100">
                <a:schemeClr val="accent6">
                  <a:satMod val="180000"/>
                  <a:alpha val="30000"/>
                </a:schemeClr>
              </a:glow>
            </a:effectLst>
          </a:endParaRPr>
        </a:p>
      </dgm:t>
    </dgm:pt>
    <dgm:pt modelId="{49D3F711-049E-47DE-9067-322377DE0BAA}" type="parTrans" cxnId="{B337C0C8-8834-4261-9AA9-61B0D9F48169}">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CCB6164E-DD25-42A6-A633-75B32DC01B0A}" type="sibTrans" cxnId="{B337C0C8-8834-4261-9AA9-61B0D9F48169}">
      <dgm:prSet/>
      <dgm:spPr/>
      <dgm:t>
        <a:bodyPr/>
        <a:lstStyle/>
        <a:p>
          <a:endParaRPr lang="en-US" sz="3600" b="1" cap="none" spc="5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dgm:t>
    </dgm:pt>
    <dgm:pt modelId="{335BD51E-9FC9-4FE8-BBA4-4155E635938B}" type="pres">
      <dgm:prSet presAssocID="{09B98268-D439-4D44-89A0-0C97028CA687}" presName="composite" presStyleCnt="0">
        <dgm:presLayoutVars>
          <dgm:chMax val="3"/>
          <dgm:animLvl val="lvl"/>
          <dgm:resizeHandles val="exact"/>
        </dgm:presLayoutVars>
      </dgm:prSet>
      <dgm:spPr/>
    </dgm:pt>
    <dgm:pt modelId="{4F1DF4B5-04F2-4044-AA74-9371414F6059}" type="pres">
      <dgm:prSet presAssocID="{F172C47A-B72A-4E96-9B1F-6B31647B8A87}" presName="gear1" presStyleLbl="node1" presStyleIdx="0" presStyleCnt="3">
        <dgm:presLayoutVars>
          <dgm:chMax val="1"/>
          <dgm:bulletEnabled val="1"/>
        </dgm:presLayoutVars>
      </dgm:prSet>
      <dgm:spPr/>
      <dgm:t>
        <a:bodyPr/>
        <a:lstStyle/>
        <a:p>
          <a:endParaRPr lang="en-US"/>
        </a:p>
      </dgm:t>
    </dgm:pt>
    <dgm:pt modelId="{7CD02CA9-2403-4A66-8165-6B1E3E18EE9C}" type="pres">
      <dgm:prSet presAssocID="{F172C47A-B72A-4E96-9B1F-6B31647B8A87}" presName="gear1srcNode" presStyleLbl="node1" presStyleIdx="0" presStyleCnt="3"/>
      <dgm:spPr/>
      <dgm:t>
        <a:bodyPr/>
        <a:lstStyle/>
        <a:p>
          <a:endParaRPr lang="en-US"/>
        </a:p>
      </dgm:t>
    </dgm:pt>
    <dgm:pt modelId="{0A5F6B0B-49C2-49E3-922E-E009FDAA0E95}" type="pres">
      <dgm:prSet presAssocID="{F172C47A-B72A-4E96-9B1F-6B31647B8A87}" presName="gear1dstNode" presStyleLbl="node1" presStyleIdx="0" presStyleCnt="3"/>
      <dgm:spPr/>
      <dgm:t>
        <a:bodyPr/>
        <a:lstStyle/>
        <a:p>
          <a:endParaRPr lang="en-US"/>
        </a:p>
      </dgm:t>
    </dgm:pt>
    <dgm:pt modelId="{2484710D-058D-48E6-A2EB-58F33BF425DA}" type="pres">
      <dgm:prSet presAssocID="{F0304D5C-6D5E-49AC-AA67-3B047A4B82FE}" presName="gear2" presStyleLbl="node1" presStyleIdx="1" presStyleCnt="3">
        <dgm:presLayoutVars>
          <dgm:chMax val="1"/>
          <dgm:bulletEnabled val="1"/>
        </dgm:presLayoutVars>
      </dgm:prSet>
      <dgm:spPr/>
      <dgm:t>
        <a:bodyPr/>
        <a:lstStyle/>
        <a:p>
          <a:endParaRPr lang="en-US"/>
        </a:p>
      </dgm:t>
    </dgm:pt>
    <dgm:pt modelId="{DF51331E-E260-4A4E-86D7-F78C510A8625}" type="pres">
      <dgm:prSet presAssocID="{F0304D5C-6D5E-49AC-AA67-3B047A4B82FE}" presName="gear2srcNode" presStyleLbl="node1" presStyleIdx="1" presStyleCnt="3"/>
      <dgm:spPr/>
      <dgm:t>
        <a:bodyPr/>
        <a:lstStyle/>
        <a:p>
          <a:endParaRPr lang="en-US"/>
        </a:p>
      </dgm:t>
    </dgm:pt>
    <dgm:pt modelId="{A860DBA5-EEFF-4539-A803-EB982A1EE5EB}" type="pres">
      <dgm:prSet presAssocID="{F0304D5C-6D5E-49AC-AA67-3B047A4B82FE}" presName="gear2dstNode" presStyleLbl="node1" presStyleIdx="1" presStyleCnt="3"/>
      <dgm:spPr/>
      <dgm:t>
        <a:bodyPr/>
        <a:lstStyle/>
        <a:p>
          <a:endParaRPr lang="en-US"/>
        </a:p>
      </dgm:t>
    </dgm:pt>
    <dgm:pt modelId="{C3486019-DC7E-4B46-BA52-F22D77B1E801}" type="pres">
      <dgm:prSet presAssocID="{675ED4D7-06DB-4DD7-8064-B2357979FD88}" presName="gear3" presStyleLbl="node1" presStyleIdx="2" presStyleCnt="3"/>
      <dgm:spPr/>
      <dgm:t>
        <a:bodyPr/>
        <a:lstStyle/>
        <a:p>
          <a:endParaRPr lang="en-US"/>
        </a:p>
      </dgm:t>
    </dgm:pt>
    <dgm:pt modelId="{18F91141-8225-4774-8764-BBF77F751189}" type="pres">
      <dgm:prSet presAssocID="{675ED4D7-06DB-4DD7-8064-B2357979FD88}" presName="gear3tx" presStyleLbl="node1" presStyleIdx="2" presStyleCnt="3">
        <dgm:presLayoutVars>
          <dgm:chMax val="1"/>
          <dgm:bulletEnabled val="1"/>
        </dgm:presLayoutVars>
      </dgm:prSet>
      <dgm:spPr/>
      <dgm:t>
        <a:bodyPr/>
        <a:lstStyle/>
        <a:p>
          <a:endParaRPr lang="en-US"/>
        </a:p>
      </dgm:t>
    </dgm:pt>
    <dgm:pt modelId="{846FF408-6DEA-4CD2-8B58-FC803CA4B2F5}" type="pres">
      <dgm:prSet presAssocID="{675ED4D7-06DB-4DD7-8064-B2357979FD88}" presName="gear3srcNode" presStyleLbl="node1" presStyleIdx="2" presStyleCnt="3"/>
      <dgm:spPr/>
      <dgm:t>
        <a:bodyPr/>
        <a:lstStyle/>
        <a:p>
          <a:endParaRPr lang="en-US"/>
        </a:p>
      </dgm:t>
    </dgm:pt>
    <dgm:pt modelId="{F0938A5C-B0FF-4670-9D67-D4A7D23C5B7B}" type="pres">
      <dgm:prSet presAssocID="{675ED4D7-06DB-4DD7-8064-B2357979FD88}" presName="gear3dstNode" presStyleLbl="node1" presStyleIdx="2" presStyleCnt="3"/>
      <dgm:spPr/>
      <dgm:t>
        <a:bodyPr/>
        <a:lstStyle/>
        <a:p>
          <a:endParaRPr lang="en-US"/>
        </a:p>
      </dgm:t>
    </dgm:pt>
    <dgm:pt modelId="{BE3C0E09-4C92-446F-964A-E9B5C0FF2E91}" type="pres">
      <dgm:prSet presAssocID="{9E08CA83-3B90-47C4-832F-78CA645B1DBC}" presName="connector1" presStyleLbl="sibTrans2D1" presStyleIdx="0" presStyleCnt="3"/>
      <dgm:spPr/>
      <dgm:t>
        <a:bodyPr/>
        <a:lstStyle/>
        <a:p>
          <a:endParaRPr lang="en-US"/>
        </a:p>
      </dgm:t>
    </dgm:pt>
    <dgm:pt modelId="{DC14F396-0EF2-4E88-9CA1-7954A27F41BD}" type="pres">
      <dgm:prSet presAssocID="{3565A290-4ECD-4C6D-922E-744DCC34A818}" presName="connector2" presStyleLbl="sibTrans2D1" presStyleIdx="1" presStyleCnt="3"/>
      <dgm:spPr/>
      <dgm:t>
        <a:bodyPr/>
        <a:lstStyle/>
        <a:p>
          <a:endParaRPr lang="en-US"/>
        </a:p>
      </dgm:t>
    </dgm:pt>
    <dgm:pt modelId="{EEE02164-C38A-4968-A768-3719EB0400E4}" type="pres">
      <dgm:prSet presAssocID="{CCB6164E-DD25-42A6-A633-75B32DC01B0A}" presName="connector3" presStyleLbl="sibTrans2D1" presStyleIdx="2" presStyleCnt="3"/>
      <dgm:spPr/>
      <dgm:t>
        <a:bodyPr/>
        <a:lstStyle/>
        <a:p>
          <a:endParaRPr lang="en-US"/>
        </a:p>
      </dgm:t>
    </dgm:pt>
  </dgm:ptLst>
  <dgm:cxnLst>
    <dgm:cxn modelId="{44727FD6-57B8-455C-AC61-AC7824E9D85A}" type="presOf" srcId="{F0304D5C-6D5E-49AC-AA67-3B047A4B82FE}" destId="{A860DBA5-EEFF-4539-A803-EB982A1EE5EB}" srcOrd="2" destOrd="0" presId="urn:microsoft.com/office/officeart/2005/8/layout/gear1"/>
    <dgm:cxn modelId="{8B69BF82-0EE8-42AA-B57A-0CEB50046005}" type="presOf" srcId="{F172C47A-B72A-4E96-9B1F-6B31647B8A87}" destId="{7CD02CA9-2403-4A66-8165-6B1E3E18EE9C}" srcOrd="1" destOrd="0" presId="urn:microsoft.com/office/officeart/2005/8/layout/gear1"/>
    <dgm:cxn modelId="{9F46E09A-0E0E-44FE-B560-9F2A3FEA276C}" type="presOf" srcId="{F172C47A-B72A-4E96-9B1F-6B31647B8A87}" destId="{4F1DF4B5-04F2-4044-AA74-9371414F6059}" srcOrd="0" destOrd="0" presId="urn:microsoft.com/office/officeart/2005/8/layout/gear1"/>
    <dgm:cxn modelId="{916B24A5-400B-4C0D-818B-A95486D8B4C3}" type="presOf" srcId="{F0304D5C-6D5E-49AC-AA67-3B047A4B82FE}" destId="{2484710D-058D-48E6-A2EB-58F33BF425DA}" srcOrd="0" destOrd="0" presId="urn:microsoft.com/office/officeart/2005/8/layout/gear1"/>
    <dgm:cxn modelId="{6DD290CE-FA6E-4E38-A9BF-2AE272F103F0}" type="presOf" srcId="{3565A290-4ECD-4C6D-922E-744DCC34A818}" destId="{DC14F396-0EF2-4E88-9CA1-7954A27F41BD}" srcOrd="0" destOrd="0" presId="urn:microsoft.com/office/officeart/2005/8/layout/gear1"/>
    <dgm:cxn modelId="{F076239E-8DBD-410F-B5A9-62ABCBF91655}" type="presOf" srcId="{CCB6164E-DD25-42A6-A633-75B32DC01B0A}" destId="{EEE02164-C38A-4968-A768-3719EB0400E4}" srcOrd="0" destOrd="0" presId="urn:microsoft.com/office/officeart/2005/8/layout/gear1"/>
    <dgm:cxn modelId="{5D0B4B36-B6BA-46BF-8F20-CB48B9EA4858}" type="presOf" srcId="{F172C47A-B72A-4E96-9B1F-6B31647B8A87}" destId="{0A5F6B0B-49C2-49E3-922E-E009FDAA0E95}" srcOrd="2" destOrd="0" presId="urn:microsoft.com/office/officeart/2005/8/layout/gear1"/>
    <dgm:cxn modelId="{B337C0C8-8834-4261-9AA9-61B0D9F48169}" srcId="{09B98268-D439-4D44-89A0-0C97028CA687}" destId="{675ED4D7-06DB-4DD7-8064-B2357979FD88}" srcOrd="2" destOrd="0" parTransId="{49D3F711-049E-47DE-9067-322377DE0BAA}" sibTransId="{CCB6164E-DD25-42A6-A633-75B32DC01B0A}"/>
    <dgm:cxn modelId="{92D792C2-1EAF-4292-BC2D-409D2CAA9B03}" srcId="{09B98268-D439-4D44-89A0-0C97028CA687}" destId="{F172C47A-B72A-4E96-9B1F-6B31647B8A87}" srcOrd="0" destOrd="0" parTransId="{98FD2F40-7AF8-41D2-824A-6502BFC39C87}" sibTransId="{9E08CA83-3B90-47C4-832F-78CA645B1DBC}"/>
    <dgm:cxn modelId="{32D390AC-8A59-4FDE-89C8-64A3072D1E41}" type="presOf" srcId="{675ED4D7-06DB-4DD7-8064-B2357979FD88}" destId="{C3486019-DC7E-4B46-BA52-F22D77B1E801}" srcOrd="0" destOrd="0" presId="urn:microsoft.com/office/officeart/2005/8/layout/gear1"/>
    <dgm:cxn modelId="{F7538A63-B9BB-48B6-B315-A464228D0A5D}" type="presOf" srcId="{675ED4D7-06DB-4DD7-8064-B2357979FD88}" destId="{846FF408-6DEA-4CD2-8B58-FC803CA4B2F5}" srcOrd="2" destOrd="0" presId="urn:microsoft.com/office/officeart/2005/8/layout/gear1"/>
    <dgm:cxn modelId="{60DD083A-0383-493C-8CD7-C068D544F5CA}" type="presOf" srcId="{675ED4D7-06DB-4DD7-8064-B2357979FD88}" destId="{18F91141-8225-4774-8764-BBF77F751189}" srcOrd="1" destOrd="0" presId="urn:microsoft.com/office/officeart/2005/8/layout/gear1"/>
    <dgm:cxn modelId="{101D88E6-27E0-475A-8A0D-9923DAFC8112}" type="presOf" srcId="{675ED4D7-06DB-4DD7-8064-B2357979FD88}" destId="{F0938A5C-B0FF-4670-9D67-D4A7D23C5B7B}" srcOrd="3" destOrd="0" presId="urn:microsoft.com/office/officeart/2005/8/layout/gear1"/>
    <dgm:cxn modelId="{BA479C5D-BE56-43C5-846C-19F40F1BA5A1}" type="presOf" srcId="{09B98268-D439-4D44-89A0-0C97028CA687}" destId="{335BD51E-9FC9-4FE8-BBA4-4155E635938B}" srcOrd="0" destOrd="0" presId="urn:microsoft.com/office/officeart/2005/8/layout/gear1"/>
    <dgm:cxn modelId="{8499400B-A45F-41DB-A3C0-4F30BADAD17B}" srcId="{09B98268-D439-4D44-89A0-0C97028CA687}" destId="{F0304D5C-6D5E-49AC-AA67-3B047A4B82FE}" srcOrd="1" destOrd="0" parTransId="{A484061E-730E-452B-A30D-6F37583D38DC}" sibTransId="{3565A290-4ECD-4C6D-922E-744DCC34A818}"/>
    <dgm:cxn modelId="{6E4AFD8E-FDBE-4570-B546-4D98AFFD3F51}" type="presOf" srcId="{F0304D5C-6D5E-49AC-AA67-3B047A4B82FE}" destId="{DF51331E-E260-4A4E-86D7-F78C510A8625}" srcOrd="1" destOrd="0" presId="urn:microsoft.com/office/officeart/2005/8/layout/gear1"/>
    <dgm:cxn modelId="{BDD74336-2497-498E-BA82-B73C7379901F}" type="presOf" srcId="{9E08CA83-3B90-47C4-832F-78CA645B1DBC}" destId="{BE3C0E09-4C92-446F-964A-E9B5C0FF2E91}" srcOrd="0" destOrd="0" presId="urn:microsoft.com/office/officeart/2005/8/layout/gear1"/>
    <dgm:cxn modelId="{EE48A801-F635-4E59-AA28-0E1C697288C6}" type="presParOf" srcId="{335BD51E-9FC9-4FE8-BBA4-4155E635938B}" destId="{4F1DF4B5-04F2-4044-AA74-9371414F6059}" srcOrd="0" destOrd="0" presId="urn:microsoft.com/office/officeart/2005/8/layout/gear1"/>
    <dgm:cxn modelId="{41C4A82D-6371-4546-8964-3097DADB4C0C}" type="presParOf" srcId="{335BD51E-9FC9-4FE8-BBA4-4155E635938B}" destId="{7CD02CA9-2403-4A66-8165-6B1E3E18EE9C}" srcOrd="1" destOrd="0" presId="urn:microsoft.com/office/officeart/2005/8/layout/gear1"/>
    <dgm:cxn modelId="{77669864-F140-4A51-9FDE-5814D13C480A}" type="presParOf" srcId="{335BD51E-9FC9-4FE8-BBA4-4155E635938B}" destId="{0A5F6B0B-49C2-49E3-922E-E009FDAA0E95}" srcOrd="2" destOrd="0" presId="urn:microsoft.com/office/officeart/2005/8/layout/gear1"/>
    <dgm:cxn modelId="{66EA5A6B-1BE7-41ED-9127-5A6BAEC99349}" type="presParOf" srcId="{335BD51E-9FC9-4FE8-BBA4-4155E635938B}" destId="{2484710D-058D-48E6-A2EB-58F33BF425DA}" srcOrd="3" destOrd="0" presId="urn:microsoft.com/office/officeart/2005/8/layout/gear1"/>
    <dgm:cxn modelId="{FDABED82-F66A-4F62-AFD9-06723536B3B9}" type="presParOf" srcId="{335BD51E-9FC9-4FE8-BBA4-4155E635938B}" destId="{DF51331E-E260-4A4E-86D7-F78C510A8625}" srcOrd="4" destOrd="0" presId="urn:microsoft.com/office/officeart/2005/8/layout/gear1"/>
    <dgm:cxn modelId="{6FFF89EB-E19D-4B77-BFAD-877FE9C4C16B}" type="presParOf" srcId="{335BD51E-9FC9-4FE8-BBA4-4155E635938B}" destId="{A860DBA5-EEFF-4539-A803-EB982A1EE5EB}" srcOrd="5" destOrd="0" presId="urn:microsoft.com/office/officeart/2005/8/layout/gear1"/>
    <dgm:cxn modelId="{0A7B0F12-6E28-4E99-BAC6-9A72A2D463C1}" type="presParOf" srcId="{335BD51E-9FC9-4FE8-BBA4-4155E635938B}" destId="{C3486019-DC7E-4B46-BA52-F22D77B1E801}" srcOrd="6" destOrd="0" presId="urn:microsoft.com/office/officeart/2005/8/layout/gear1"/>
    <dgm:cxn modelId="{0BC1EDC0-9BEE-4602-9FFA-7440B7BBA57A}" type="presParOf" srcId="{335BD51E-9FC9-4FE8-BBA4-4155E635938B}" destId="{18F91141-8225-4774-8764-BBF77F751189}" srcOrd="7" destOrd="0" presId="urn:microsoft.com/office/officeart/2005/8/layout/gear1"/>
    <dgm:cxn modelId="{FC5DD5BD-0FCE-4F8C-ADA7-41B38D425679}" type="presParOf" srcId="{335BD51E-9FC9-4FE8-BBA4-4155E635938B}" destId="{846FF408-6DEA-4CD2-8B58-FC803CA4B2F5}" srcOrd="8" destOrd="0" presId="urn:microsoft.com/office/officeart/2005/8/layout/gear1"/>
    <dgm:cxn modelId="{2C5CF4CA-4F96-4329-9607-7B620CE4371F}" type="presParOf" srcId="{335BD51E-9FC9-4FE8-BBA4-4155E635938B}" destId="{F0938A5C-B0FF-4670-9D67-D4A7D23C5B7B}" srcOrd="9" destOrd="0" presId="urn:microsoft.com/office/officeart/2005/8/layout/gear1"/>
    <dgm:cxn modelId="{715BC471-1A84-403F-8C1B-A73B633DB076}" type="presParOf" srcId="{335BD51E-9FC9-4FE8-BBA4-4155E635938B}" destId="{BE3C0E09-4C92-446F-964A-E9B5C0FF2E91}" srcOrd="10" destOrd="0" presId="urn:microsoft.com/office/officeart/2005/8/layout/gear1"/>
    <dgm:cxn modelId="{D18A2244-C939-4DF7-B2F5-DE07EAAF7108}" type="presParOf" srcId="{335BD51E-9FC9-4FE8-BBA4-4155E635938B}" destId="{DC14F396-0EF2-4E88-9CA1-7954A27F41BD}" srcOrd="11" destOrd="0" presId="urn:microsoft.com/office/officeart/2005/8/layout/gear1"/>
    <dgm:cxn modelId="{9DCC6F21-3360-4320-A813-C03D0DC1F884}" type="presParOf" srcId="{335BD51E-9FC9-4FE8-BBA4-4155E635938B}" destId="{EEE02164-C38A-4968-A768-3719EB0400E4}" srcOrd="12" destOrd="0" presId="urn:microsoft.com/office/officeart/2005/8/layout/gear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1293D3A-844D-413C-8E69-B20246E5DFA6}" type="doc">
      <dgm:prSet loTypeId="urn:microsoft.com/office/officeart/2005/8/layout/funnel1" loCatId="process" qsTypeId="urn:microsoft.com/office/officeart/2005/8/quickstyle/3d5" qsCatId="3D" csTypeId="urn:microsoft.com/office/officeart/2005/8/colors/accent1_2" csCatId="accent1" phldr="1"/>
      <dgm:spPr/>
      <dgm:t>
        <a:bodyPr/>
        <a:lstStyle/>
        <a:p>
          <a:endParaRPr lang="en-US"/>
        </a:p>
      </dgm:t>
    </dgm:pt>
    <dgm:pt modelId="{CA32B3A4-F3F7-48E3-B9C8-6B9013DB16D4}">
      <dgm:prSet/>
      <dgm:spPr/>
      <dgm:t>
        <a:bodyPr/>
        <a:lstStyle/>
        <a:p>
          <a:pPr rtl="1"/>
          <a:r>
            <a:rPr lang="fa-IR" dirty="0" smtClean="0"/>
            <a:t>تغییر سبک زندگی</a:t>
          </a:r>
          <a:endParaRPr lang="fa-IR" dirty="0"/>
        </a:p>
      </dgm:t>
    </dgm:pt>
    <dgm:pt modelId="{2F41CABC-7BDF-455C-9AA2-0CFD9D8AD960}" type="parTrans" cxnId="{9A16D11D-CBFA-4057-9023-01FBB477200D}">
      <dgm:prSet/>
      <dgm:spPr/>
      <dgm:t>
        <a:bodyPr/>
        <a:lstStyle/>
        <a:p>
          <a:pPr rtl="1"/>
          <a:endParaRPr lang="fa-IR"/>
        </a:p>
      </dgm:t>
    </dgm:pt>
    <dgm:pt modelId="{A70817F7-B324-4757-84DD-0904C25B5852}" type="sibTrans" cxnId="{9A16D11D-CBFA-4057-9023-01FBB477200D}">
      <dgm:prSet/>
      <dgm:spPr/>
      <dgm:t>
        <a:bodyPr/>
        <a:lstStyle/>
        <a:p>
          <a:pPr rtl="1"/>
          <a:endParaRPr lang="fa-IR"/>
        </a:p>
      </dgm:t>
    </dgm:pt>
    <dgm:pt modelId="{CBD0E91F-F576-4FC7-8D59-F34041E08E4F}" type="pres">
      <dgm:prSet presAssocID="{61293D3A-844D-413C-8E69-B20246E5DFA6}" presName="Name0" presStyleCnt="0">
        <dgm:presLayoutVars>
          <dgm:chMax val="4"/>
          <dgm:resizeHandles val="exact"/>
        </dgm:presLayoutVars>
      </dgm:prSet>
      <dgm:spPr/>
      <dgm:t>
        <a:bodyPr/>
        <a:lstStyle/>
        <a:p>
          <a:endParaRPr lang="en-US"/>
        </a:p>
      </dgm:t>
    </dgm:pt>
    <dgm:pt modelId="{4AFAECB1-1A1F-4808-BFAF-462553123F47}" type="pres">
      <dgm:prSet presAssocID="{61293D3A-844D-413C-8E69-B20246E5DFA6}" presName="ellipse" presStyleLbl="trBgShp" presStyleIdx="0" presStyleCnt="1" custScaleX="6312" custScaleY="12536" custLinFactY="959" custLinFactNeighborX="14718" custLinFactNeighborY="100000"/>
      <dgm:spPr/>
      <dgm:t>
        <a:bodyPr/>
        <a:lstStyle/>
        <a:p>
          <a:pPr rtl="1"/>
          <a:endParaRPr lang="fa-IR"/>
        </a:p>
      </dgm:t>
    </dgm:pt>
    <dgm:pt modelId="{AE48041A-B973-4526-B92D-6A48E37F1C02}" type="pres">
      <dgm:prSet presAssocID="{61293D3A-844D-413C-8E69-B20246E5DFA6}" presName="arrow1" presStyleLbl="fgShp" presStyleIdx="0" presStyleCnt="1" custAng="16200000" custScaleY="577731" custLinFactX="76475" custLinFactY="-173430" custLinFactNeighborX="100000" custLinFactNeighborY="-200000"/>
      <dgm:spPr/>
      <dgm:t>
        <a:bodyPr/>
        <a:lstStyle/>
        <a:p>
          <a:pPr rtl="1"/>
          <a:endParaRPr lang="fa-IR"/>
        </a:p>
      </dgm:t>
    </dgm:pt>
    <dgm:pt modelId="{EE7A4164-5AB0-4FA2-B2DB-53210D8A9DE7}" type="pres">
      <dgm:prSet presAssocID="{61293D3A-844D-413C-8E69-B20246E5DFA6}" presName="rectangle" presStyleLbl="revTx" presStyleIdx="0" presStyleCnt="1" custLinFactY="-129008" custLinFactNeighborX="24638" custLinFactNeighborY="-200000">
        <dgm:presLayoutVars>
          <dgm:bulletEnabled val="1"/>
        </dgm:presLayoutVars>
      </dgm:prSet>
      <dgm:spPr/>
      <dgm:t>
        <a:bodyPr/>
        <a:lstStyle/>
        <a:p>
          <a:endParaRPr lang="en-US"/>
        </a:p>
      </dgm:t>
    </dgm:pt>
    <dgm:pt modelId="{8C90EA81-A26B-4E22-81CF-9F8AAE5A11F1}" type="pres">
      <dgm:prSet presAssocID="{61293D3A-844D-413C-8E69-B20246E5DFA6}" presName="funnel" presStyleLbl="trAlignAcc1" presStyleIdx="0" presStyleCnt="1" custAng="16200000" custScaleX="142857" custScaleY="263975" custLinFactNeighborY="788"/>
      <dgm:spPr/>
      <dgm:t>
        <a:bodyPr/>
        <a:lstStyle/>
        <a:p>
          <a:pPr rtl="1"/>
          <a:endParaRPr lang="fa-IR"/>
        </a:p>
      </dgm:t>
    </dgm:pt>
  </dgm:ptLst>
  <dgm:cxnLst>
    <dgm:cxn modelId="{B96CD2F1-EB0E-4E3D-85E0-8EB03AEA55FB}" type="presOf" srcId="{61293D3A-844D-413C-8E69-B20246E5DFA6}" destId="{CBD0E91F-F576-4FC7-8D59-F34041E08E4F}" srcOrd="0" destOrd="0" presId="urn:microsoft.com/office/officeart/2005/8/layout/funnel1"/>
    <dgm:cxn modelId="{C1A22BF8-DC29-4120-B0FE-F8146CAF33DA}" type="presOf" srcId="{CA32B3A4-F3F7-48E3-B9C8-6B9013DB16D4}" destId="{EE7A4164-5AB0-4FA2-B2DB-53210D8A9DE7}" srcOrd="0" destOrd="0" presId="urn:microsoft.com/office/officeart/2005/8/layout/funnel1"/>
    <dgm:cxn modelId="{9A16D11D-CBFA-4057-9023-01FBB477200D}" srcId="{61293D3A-844D-413C-8E69-B20246E5DFA6}" destId="{CA32B3A4-F3F7-48E3-B9C8-6B9013DB16D4}" srcOrd="0" destOrd="0" parTransId="{2F41CABC-7BDF-455C-9AA2-0CFD9D8AD960}" sibTransId="{A70817F7-B324-4757-84DD-0904C25B5852}"/>
    <dgm:cxn modelId="{138708CC-9F32-4EE5-B3CD-88EE7F03A21A}" type="presParOf" srcId="{CBD0E91F-F576-4FC7-8D59-F34041E08E4F}" destId="{4AFAECB1-1A1F-4808-BFAF-462553123F47}" srcOrd="0" destOrd="0" presId="urn:microsoft.com/office/officeart/2005/8/layout/funnel1"/>
    <dgm:cxn modelId="{7CF6B927-A7BB-46F5-9AF5-EA6A7FA462B5}" type="presParOf" srcId="{CBD0E91F-F576-4FC7-8D59-F34041E08E4F}" destId="{AE48041A-B973-4526-B92D-6A48E37F1C02}" srcOrd="1" destOrd="0" presId="urn:microsoft.com/office/officeart/2005/8/layout/funnel1"/>
    <dgm:cxn modelId="{8639D211-3995-4A42-99BB-B18DFCC2D8D6}" type="presParOf" srcId="{CBD0E91F-F576-4FC7-8D59-F34041E08E4F}" destId="{EE7A4164-5AB0-4FA2-B2DB-53210D8A9DE7}" srcOrd="2" destOrd="0" presId="urn:microsoft.com/office/officeart/2005/8/layout/funnel1"/>
    <dgm:cxn modelId="{85350F26-DF64-4B37-BAD5-C3B2E3303C39}" type="presParOf" srcId="{CBD0E91F-F576-4FC7-8D59-F34041E08E4F}" destId="{8C90EA81-A26B-4E22-81CF-9F8AAE5A11F1}" srcOrd="3" destOrd="0" presId="urn:microsoft.com/office/officeart/2005/8/layout/funnel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127E2EB-F1F3-44D3-9401-CDA27585F84D}" type="doc">
      <dgm:prSet loTypeId="urn:microsoft.com/office/officeart/2005/8/layout/chevron2" loCatId="process" qsTypeId="urn:microsoft.com/office/officeart/2005/8/quickstyle/3d2" qsCatId="3D" csTypeId="urn:microsoft.com/office/officeart/2005/8/colors/accent1_2" csCatId="accent1" phldr="1"/>
      <dgm:spPr/>
      <dgm:t>
        <a:bodyPr/>
        <a:lstStyle/>
        <a:p>
          <a:pPr rtl="1"/>
          <a:endParaRPr lang="fa-IR"/>
        </a:p>
      </dgm:t>
    </dgm:pt>
    <dgm:pt modelId="{CB16FECC-2D8A-48DE-A024-A602146DD33B}">
      <dgm:prSet custT="1"/>
      <dgm:spPr/>
      <dgm:t>
        <a:bodyPr/>
        <a:lstStyle/>
        <a:p>
          <a:pPr rtl="0"/>
          <a:r>
            <a:rPr lang="fa-IR" sz="4400" b="1" dirty="0" smtClean="0"/>
            <a:t>بخش سوم راهبردها و راهکارهای مقابله</a:t>
          </a:r>
          <a:endParaRPr lang="fa-IR" sz="4400" b="1" dirty="0"/>
        </a:p>
      </dgm:t>
    </dgm:pt>
    <dgm:pt modelId="{D2023135-B3BC-4471-B98C-47C547AB40AD}" type="parTrans" cxnId="{645BE999-3BC9-42A3-88DB-05EDB4B04344}">
      <dgm:prSet/>
      <dgm:spPr/>
      <dgm:t>
        <a:bodyPr/>
        <a:lstStyle/>
        <a:p>
          <a:pPr rtl="1"/>
          <a:endParaRPr lang="fa-IR" sz="1600"/>
        </a:p>
      </dgm:t>
    </dgm:pt>
    <dgm:pt modelId="{DF526CEB-6B24-4EFE-9029-164E872D9432}" type="sibTrans" cxnId="{645BE999-3BC9-42A3-88DB-05EDB4B04344}">
      <dgm:prSet/>
      <dgm:spPr/>
      <dgm:t>
        <a:bodyPr/>
        <a:lstStyle/>
        <a:p>
          <a:pPr rtl="1"/>
          <a:endParaRPr lang="fa-IR" sz="1600"/>
        </a:p>
      </dgm:t>
    </dgm:pt>
    <dgm:pt modelId="{20827BF3-2853-4411-82EB-772CDDB23CED}">
      <dgm:prSet custT="1"/>
      <dgm:spPr/>
      <dgm:t>
        <a:bodyPr/>
        <a:lstStyle/>
        <a:p>
          <a:pPr marL="285750" marR="0" indent="0" defTabSz="1778000" rtl="1" eaLnBrk="1" fontAlgn="auto" latinLnBrk="0" hangingPunct="1">
            <a:lnSpc>
              <a:spcPct val="90000"/>
            </a:lnSpc>
            <a:spcBef>
              <a:spcPct val="0"/>
            </a:spcBef>
            <a:spcAft>
              <a:spcPct val="15000"/>
            </a:spcAft>
            <a:buClrTx/>
            <a:buSzTx/>
            <a:buFontTx/>
            <a:buNone/>
            <a:tabLst/>
            <a:defRPr/>
          </a:pPr>
          <a:r>
            <a:rPr lang="fa-IR" sz="2400" dirty="0" smtClean="0"/>
            <a:t>نقش رسانه در </a:t>
          </a:r>
          <a:r>
            <a:rPr lang="fa-IR" sz="2400" dirty="0" smtClean="0"/>
            <a:t>مقابله</a:t>
          </a:r>
        </a:p>
        <a:p>
          <a:pPr marL="285750" indent="0" defTabSz="1778000" rtl="1">
            <a:lnSpc>
              <a:spcPct val="90000"/>
            </a:lnSpc>
            <a:spcBef>
              <a:spcPct val="0"/>
            </a:spcBef>
            <a:spcAft>
              <a:spcPct val="15000"/>
            </a:spcAft>
            <a:buNone/>
          </a:pPr>
          <a:endParaRPr lang="fa-IR" sz="2400" dirty="0"/>
        </a:p>
      </dgm:t>
    </dgm:pt>
    <dgm:pt modelId="{A2D40711-DFBE-47BA-B460-52E03D9E83E6}" type="sibTrans" cxnId="{6D7A9DC4-1F02-4873-92BB-BE090A97B763}">
      <dgm:prSet/>
      <dgm:spPr/>
      <dgm:t>
        <a:bodyPr/>
        <a:lstStyle/>
        <a:p>
          <a:pPr rtl="1"/>
          <a:endParaRPr lang="fa-IR"/>
        </a:p>
      </dgm:t>
    </dgm:pt>
    <dgm:pt modelId="{86C76F05-8633-4A07-B851-0F42D2ABC1C4}" type="parTrans" cxnId="{6D7A9DC4-1F02-4873-92BB-BE090A97B763}">
      <dgm:prSet/>
      <dgm:spPr/>
      <dgm:t>
        <a:bodyPr/>
        <a:lstStyle/>
        <a:p>
          <a:pPr rtl="1"/>
          <a:endParaRPr lang="fa-IR"/>
        </a:p>
      </dgm:t>
    </dgm:pt>
    <dgm:pt modelId="{E92D08D8-949A-445E-9FF3-CA5561665C9C}">
      <dgm:prSet custT="1"/>
      <dgm:spPr/>
      <dgm:t>
        <a:bodyPr/>
        <a:lstStyle/>
        <a:p>
          <a:pPr marL="285750" indent="0" defTabSz="1778000" rtl="1">
            <a:lnSpc>
              <a:spcPct val="90000"/>
            </a:lnSpc>
            <a:spcBef>
              <a:spcPct val="0"/>
            </a:spcBef>
            <a:spcAft>
              <a:spcPct val="15000"/>
            </a:spcAft>
            <a:buNone/>
          </a:pPr>
          <a:r>
            <a:rPr lang="fa-IR" sz="2400" dirty="0" smtClean="0"/>
            <a:t>روشهای مقابله از منظر امام خامنه ای</a:t>
          </a:r>
          <a:endParaRPr lang="fa-IR" sz="2400" dirty="0"/>
        </a:p>
      </dgm:t>
    </dgm:pt>
    <dgm:pt modelId="{F9F799C6-8DAE-4769-8051-C6B7DF537910}" type="sibTrans" cxnId="{455D836B-DFB0-48AF-8E86-C3C248C1911B}">
      <dgm:prSet/>
      <dgm:spPr/>
      <dgm:t>
        <a:bodyPr/>
        <a:lstStyle/>
        <a:p>
          <a:pPr rtl="1"/>
          <a:endParaRPr lang="fa-IR"/>
        </a:p>
      </dgm:t>
    </dgm:pt>
    <dgm:pt modelId="{010F5D04-A70E-4938-9219-2FD22311CCAF}" type="parTrans" cxnId="{455D836B-DFB0-48AF-8E86-C3C248C1911B}">
      <dgm:prSet/>
      <dgm:spPr/>
      <dgm:t>
        <a:bodyPr/>
        <a:lstStyle/>
        <a:p>
          <a:pPr rtl="1"/>
          <a:endParaRPr lang="fa-IR"/>
        </a:p>
      </dgm:t>
    </dgm:pt>
    <dgm:pt modelId="{E16287D9-4388-410E-96F6-DB5EB2A1BE04}">
      <dgm:prSet custT="1"/>
      <dgm:spPr/>
      <dgm:t>
        <a:bodyPr/>
        <a:lstStyle/>
        <a:p>
          <a:pPr marL="285750" indent="0" defTabSz="1778000" rtl="1">
            <a:lnSpc>
              <a:spcPct val="90000"/>
            </a:lnSpc>
            <a:spcBef>
              <a:spcPct val="0"/>
            </a:spcBef>
            <a:spcAft>
              <a:spcPct val="15000"/>
            </a:spcAft>
            <a:buNone/>
          </a:pPr>
          <a:r>
            <a:rPr lang="fa-IR" sz="2400" dirty="0" smtClean="0"/>
            <a:t>راهبرد </a:t>
          </a:r>
          <a:r>
            <a:rPr lang="fa-IR" sz="2400" dirty="0" smtClean="0"/>
            <a:t> </a:t>
          </a:r>
          <a:r>
            <a:rPr lang="fa-IR" sz="2400" dirty="0" smtClean="0"/>
            <a:t>و راهکارها پیشگیرانه</a:t>
          </a:r>
          <a:endParaRPr lang="fa-IR" sz="2400" dirty="0"/>
        </a:p>
      </dgm:t>
    </dgm:pt>
    <dgm:pt modelId="{FB670357-85B9-4B0C-9C58-CA5C45CFAA6A}" type="sibTrans" cxnId="{C22C7F41-19CF-4A9E-96D2-7906609E2D38}">
      <dgm:prSet/>
      <dgm:spPr/>
      <dgm:t>
        <a:bodyPr/>
        <a:lstStyle/>
        <a:p>
          <a:pPr rtl="1"/>
          <a:endParaRPr lang="fa-IR"/>
        </a:p>
      </dgm:t>
    </dgm:pt>
    <dgm:pt modelId="{76A0724B-629E-4888-834A-6D67B5F9B0E4}" type="parTrans" cxnId="{C22C7F41-19CF-4A9E-96D2-7906609E2D38}">
      <dgm:prSet/>
      <dgm:spPr/>
      <dgm:t>
        <a:bodyPr/>
        <a:lstStyle/>
        <a:p>
          <a:pPr rtl="1"/>
          <a:endParaRPr lang="fa-IR"/>
        </a:p>
      </dgm:t>
    </dgm:pt>
    <dgm:pt modelId="{8852FAAB-070D-449B-AA03-CB8F680FB71C}">
      <dgm:prSet custT="1"/>
      <dgm:spPr/>
      <dgm:t>
        <a:bodyPr/>
        <a:lstStyle/>
        <a:p>
          <a:pPr marL="285750" indent="0" defTabSz="1778000" rtl="1">
            <a:lnSpc>
              <a:spcPct val="90000"/>
            </a:lnSpc>
            <a:spcBef>
              <a:spcPct val="0"/>
            </a:spcBef>
            <a:spcAft>
              <a:spcPct val="15000"/>
            </a:spcAft>
            <a:buNone/>
          </a:pPr>
          <a:r>
            <a:rPr lang="fa-IR" sz="2400" dirty="0" smtClean="0"/>
            <a:t>راهبرد </a:t>
          </a:r>
          <a:r>
            <a:rPr lang="fa-IR" sz="2400" dirty="0" smtClean="0"/>
            <a:t>و راهکارهای پیشدستانه</a:t>
          </a:r>
          <a:endParaRPr lang="fa-IR" sz="2400" dirty="0"/>
        </a:p>
      </dgm:t>
    </dgm:pt>
    <dgm:pt modelId="{2D113C23-210D-42F8-B941-21A8FCC5AB28}" type="sibTrans" cxnId="{88E7B38F-0A42-4D79-AA18-3B83CCFF9240}">
      <dgm:prSet/>
      <dgm:spPr/>
      <dgm:t>
        <a:bodyPr/>
        <a:lstStyle/>
        <a:p>
          <a:pPr rtl="1"/>
          <a:endParaRPr lang="fa-IR" sz="1600"/>
        </a:p>
      </dgm:t>
    </dgm:pt>
    <dgm:pt modelId="{1FE8AF50-E151-46E2-B63E-7DA5CA837635}" type="parTrans" cxnId="{88E7B38F-0A42-4D79-AA18-3B83CCFF9240}">
      <dgm:prSet/>
      <dgm:spPr/>
      <dgm:t>
        <a:bodyPr/>
        <a:lstStyle/>
        <a:p>
          <a:pPr rtl="1"/>
          <a:endParaRPr lang="fa-IR" sz="1600"/>
        </a:p>
      </dgm:t>
    </dgm:pt>
    <dgm:pt modelId="{68F7B164-BCE1-4ADE-9896-5F3EF7DE355F}">
      <dgm:prSet custT="1"/>
      <dgm:spPr/>
      <dgm:t>
        <a:bodyPr/>
        <a:lstStyle/>
        <a:p>
          <a:pPr marL="285750" marR="0" indent="0" defTabSz="1778000" rtl="1" eaLnBrk="1" fontAlgn="auto" latinLnBrk="0" hangingPunct="1">
            <a:lnSpc>
              <a:spcPct val="90000"/>
            </a:lnSpc>
            <a:spcBef>
              <a:spcPct val="0"/>
            </a:spcBef>
            <a:spcAft>
              <a:spcPct val="15000"/>
            </a:spcAft>
            <a:buClrTx/>
            <a:buSzTx/>
            <a:buFontTx/>
            <a:buNone/>
            <a:tabLst/>
            <a:defRPr/>
          </a:pPr>
          <a:r>
            <a:rPr lang="fa-IR" sz="2400" dirty="0" smtClean="0"/>
            <a:t>اصول وملزومات</a:t>
          </a:r>
          <a:endParaRPr lang="fa-IR" sz="2400" dirty="0"/>
        </a:p>
      </dgm:t>
    </dgm:pt>
    <dgm:pt modelId="{01B42697-74E7-43B4-8E06-8EE518962454}" type="sibTrans" cxnId="{C094B729-19C1-443E-B951-84EF11E84B83}">
      <dgm:prSet/>
      <dgm:spPr/>
      <dgm:t>
        <a:bodyPr/>
        <a:lstStyle/>
        <a:p>
          <a:pPr rtl="1"/>
          <a:endParaRPr lang="fa-IR" sz="1600"/>
        </a:p>
      </dgm:t>
    </dgm:pt>
    <dgm:pt modelId="{4C5A517D-2BF6-4C71-8A91-7D386A635570}" type="parTrans" cxnId="{C094B729-19C1-443E-B951-84EF11E84B83}">
      <dgm:prSet/>
      <dgm:spPr/>
      <dgm:t>
        <a:bodyPr/>
        <a:lstStyle/>
        <a:p>
          <a:pPr rtl="1"/>
          <a:endParaRPr lang="fa-IR" sz="1600"/>
        </a:p>
      </dgm:t>
    </dgm:pt>
    <dgm:pt modelId="{6240C551-3D9C-4704-B7E5-D175A287068F}">
      <dgm:prSet custT="1"/>
      <dgm:spPr/>
      <dgm:t>
        <a:bodyPr/>
        <a:lstStyle/>
        <a:p>
          <a:pPr marL="285750" indent="0" defTabSz="1778000" rtl="1">
            <a:lnSpc>
              <a:spcPct val="90000"/>
            </a:lnSpc>
            <a:spcBef>
              <a:spcPct val="0"/>
            </a:spcBef>
            <a:spcAft>
              <a:spcPct val="15000"/>
            </a:spcAft>
            <a:buNone/>
          </a:pPr>
          <a:r>
            <a:rPr lang="fa-IR" sz="2400" dirty="0" smtClean="0"/>
            <a:t>اهداف مقابله</a:t>
          </a:r>
          <a:endParaRPr lang="fa-IR" sz="2400" dirty="0"/>
        </a:p>
      </dgm:t>
    </dgm:pt>
    <dgm:pt modelId="{06A49CCE-0546-433C-BDAB-EED5AD16748B}" type="sibTrans" cxnId="{2992F478-122B-4EB2-B3D6-EE00C125925E}">
      <dgm:prSet/>
      <dgm:spPr/>
      <dgm:t>
        <a:bodyPr/>
        <a:lstStyle/>
        <a:p>
          <a:pPr rtl="1"/>
          <a:endParaRPr lang="fa-IR"/>
        </a:p>
      </dgm:t>
    </dgm:pt>
    <dgm:pt modelId="{14FB4079-CD31-4EFB-9448-575530EE09D3}" type="parTrans" cxnId="{2992F478-122B-4EB2-B3D6-EE00C125925E}">
      <dgm:prSet/>
      <dgm:spPr/>
      <dgm:t>
        <a:bodyPr/>
        <a:lstStyle/>
        <a:p>
          <a:pPr rtl="1"/>
          <a:endParaRPr lang="fa-IR"/>
        </a:p>
      </dgm:t>
    </dgm:pt>
    <dgm:pt modelId="{D7D68BB3-74E3-4C80-ABDB-EC61C506451C}">
      <dgm:prSet custT="1"/>
      <dgm:spPr/>
      <dgm:t>
        <a:bodyPr/>
        <a:lstStyle/>
        <a:p>
          <a:pPr marL="285750" indent="0" defTabSz="1778000" rtl="1">
            <a:lnSpc>
              <a:spcPct val="90000"/>
            </a:lnSpc>
            <a:spcBef>
              <a:spcPct val="0"/>
            </a:spcBef>
            <a:spcAft>
              <a:spcPct val="15000"/>
            </a:spcAft>
            <a:buNone/>
          </a:pPr>
          <a:r>
            <a:rPr lang="fa-IR" sz="2400" dirty="0" smtClean="0"/>
            <a:t>رهنمودها</a:t>
          </a:r>
          <a:endParaRPr lang="fa-IR" sz="2400" dirty="0"/>
        </a:p>
      </dgm:t>
    </dgm:pt>
    <dgm:pt modelId="{D73537B6-0A38-4837-8AD5-A84A2A29A257}" type="sibTrans" cxnId="{7D382083-4E85-4AB2-BDBD-FFEA2CE499D6}">
      <dgm:prSet/>
      <dgm:spPr/>
      <dgm:t>
        <a:bodyPr/>
        <a:lstStyle/>
        <a:p>
          <a:pPr rtl="1"/>
          <a:endParaRPr lang="fa-IR" sz="1600"/>
        </a:p>
      </dgm:t>
    </dgm:pt>
    <dgm:pt modelId="{F1C454E4-7A48-4DC5-A312-F8FB719418AD}" type="parTrans" cxnId="{7D382083-4E85-4AB2-BDBD-FFEA2CE499D6}">
      <dgm:prSet/>
      <dgm:spPr/>
      <dgm:t>
        <a:bodyPr/>
        <a:lstStyle/>
        <a:p>
          <a:pPr rtl="1"/>
          <a:endParaRPr lang="fa-IR" sz="1600"/>
        </a:p>
      </dgm:t>
    </dgm:pt>
    <dgm:pt modelId="{592CBE19-226D-4070-9F1A-89BCC4574108}" type="pres">
      <dgm:prSet presAssocID="{1127E2EB-F1F3-44D3-9401-CDA27585F84D}" presName="linearFlow" presStyleCnt="0">
        <dgm:presLayoutVars>
          <dgm:dir/>
          <dgm:animLvl val="lvl"/>
          <dgm:resizeHandles val="exact"/>
        </dgm:presLayoutVars>
      </dgm:prSet>
      <dgm:spPr/>
      <dgm:t>
        <a:bodyPr/>
        <a:lstStyle/>
        <a:p>
          <a:pPr rtl="1"/>
          <a:endParaRPr lang="fa-IR"/>
        </a:p>
      </dgm:t>
    </dgm:pt>
    <dgm:pt modelId="{433054AB-120C-40EF-A3D5-4CE25BF72214}" type="pres">
      <dgm:prSet presAssocID="{CB16FECC-2D8A-48DE-A024-A602146DD33B}" presName="composite" presStyleCnt="0"/>
      <dgm:spPr/>
    </dgm:pt>
    <dgm:pt modelId="{58406292-5FB2-4BD2-9804-00288E779D49}" type="pres">
      <dgm:prSet presAssocID="{CB16FECC-2D8A-48DE-A024-A602146DD33B}" presName="parentText" presStyleLbl="alignNode1" presStyleIdx="0" presStyleCnt="1">
        <dgm:presLayoutVars>
          <dgm:chMax val="1"/>
          <dgm:bulletEnabled val="1"/>
        </dgm:presLayoutVars>
      </dgm:prSet>
      <dgm:spPr/>
      <dgm:t>
        <a:bodyPr/>
        <a:lstStyle/>
        <a:p>
          <a:pPr rtl="1"/>
          <a:endParaRPr lang="fa-IR"/>
        </a:p>
      </dgm:t>
    </dgm:pt>
    <dgm:pt modelId="{5FA27A73-0ADC-46AC-A148-B90CE885D68B}" type="pres">
      <dgm:prSet presAssocID="{CB16FECC-2D8A-48DE-A024-A602146DD33B}" presName="descendantText" presStyleLbl="alignAcc1" presStyleIdx="0" presStyleCnt="1" custLinFactNeighborX="-833" custLinFactNeighborY="-495">
        <dgm:presLayoutVars>
          <dgm:bulletEnabled val="1"/>
        </dgm:presLayoutVars>
      </dgm:prSet>
      <dgm:spPr/>
      <dgm:t>
        <a:bodyPr/>
        <a:lstStyle/>
        <a:p>
          <a:pPr rtl="1"/>
          <a:endParaRPr lang="fa-IR"/>
        </a:p>
      </dgm:t>
    </dgm:pt>
  </dgm:ptLst>
  <dgm:cxnLst>
    <dgm:cxn modelId="{AD17BE1A-ED36-4177-8639-F1BA5F720264}" type="presOf" srcId="{D7D68BB3-74E3-4C80-ABDB-EC61C506451C}" destId="{5FA27A73-0ADC-46AC-A148-B90CE885D68B}" srcOrd="0" destOrd="0" presId="urn:microsoft.com/office/officeart/2005/8/layout/chevron2"/>
    <dgm:cxn modelId="{645BE999-3BC9-42A3-88DB-05EDB4B04344}" srcId="{1127E2EB-F1F3-44D3-9401-CDA27585F84D}" destId="{CB16FECC-2D8A-48DE-A024-A602146DD33B}" srcOrd="0" destOrd="0" parTransId="{D2023135-B3BC-4471-B98C-47C547AB40AD}" sibTransId="{DF526CEB-6B24-4EFE-9029-164E872D9432}"/>
    <dgm:cxn modelId="{455D836B-DFB0-48AF-8E86-C3C248C1911B}" srcId="{CB16FECC-2D8A-48DE-A024-A602146DD33B}" destId="{E92D08D8-949A-445E-9FF3-CA5561665C9C}" srcOrd="5" destOrd="0" parTransId="{010F5D04-A70E-4938-9219-2FD22311CCAF}" sibTransId="{F9F799C6-8DAE-4769-8051-C6B7DF537910}"/>
    <dgm:cxn modelId="{EE88C656-DD7B-4EBB-816D-783F70C8AA29}" type="presOf" srcId="{20827BF3-2853-4411-82EB-772CDDB23CED}" destId="{5FA27A73-0ADC-46AC-A148-B90CE885D68B}" srcOrd="0" destOrd="6" presId="urn:microsoft.com/office/officeart/2005/8/layout/chevron2"/>
    <dgm:cxn modelId="{6F6A45C2-0F0E-4936-9F5F-FF8F2389E2F2}" type="presOf" srcId="{68F7B164-BCE1-4ADE-9896-5F3EF7DE355F}" destId="{5FA27A73-0ADC-46AC-A148-B90CE885D68B}" srcOrd="0" destOrd="2" presId="urn:microsoft.com/office/officeart/2005/8/layout/chevron2"/>
    <dgm:cxn modelId="{059D0380-0EED-492F-AC8C-95FE16D3E59A}" type="presOf" srcId="{E92D08D8-949A-445E-9FF3-CA5561665C9C}" destId="{5FA27A73-0ADC-46AC-A148-B90CE885D68B}" srcOrd="0" destOrd="5" presId="urn:microsoft.com/office/officeart/2005/8/layout/chevron2"/>
    <dgm:cxn modelId="{2992F478-122B-4EB2-B3D6-EE00C125925E}" srcId="{CB16FECC-2D8A-48DE-A024-A602146DD33B}" destId="{6240C551-3D9C-4704-B7E5-D175A287068F}" srcOrd="1" destOrd="0" parTransId="{14FB4079-CD31-4EFB-9448-575530EE09D3}" sibTransId="{06A49CCE-0546-433C-BDAB-EED5AD16748B}"/>
    <dgm:cxn modelId="{C22C7F41-19CF-4A9E-96D2-7906609E2D38}" srcId="{CB16FECC-2D8A-48DE-A024-A602146DD33B}" destId="{E16287D9-4388-410E-96F6-DB5EB2A1BE04}" srcOrd="4" destOrd="0" parTransId="{76A0724B-629E-4888-834A-6D67B5F9B0E4}" sibTransId="{FB670357-85B9-4B0C-9C58-CA5C45CFAA6A}"/>
    <dgm:cxn modelId="{E1599A65-0221-430D-AC69-3A7CB0191D7F}" type="presOf" srcId="{CB16FECC-2D8A-48DE-A024-A602146DD33B}" destId="{58406292-5FB2-4BD2-9804-00288E779D49}" srcOrd="0" destOrd="0" presId="urn:microsoft.com/office/officeart/2005/8/layout/chevron2"/>
    <dgm:cxn modelId="{7D382083-4E85-4AB2-BDBD-FFEA2CE499D6}" srcId="{CB16FECC-2D8A-48DE-A024-A602146DD33B}" destId="{D7D68BB3-74E3-4C80-ABDB-EC61C506451C}" srcOrd="0" destOrd="0" parTransId="{F1C454E4-7A48-4DC5-A312-F8FB719418AD}" sibTransId="{D73537B6-0A38-4837-8AD5-A84A2A29A257}"/>
    <dgm:cxn modelId="{48343558-A0F7-459A-AB03-49D21A7EC305}" type="presOf" srcId="{E16287D9-4388-410E-96F6-DB5EB2A1BE04}" destId="{5FA27A73-0ADC-46AC-A148-B90CE885D68B}" srcOrd="0" destOrd="4" presId="urn:microsoft.com/office/officeart/2005/8/layout/chevron2"/>
    <dgm:cxn modelId="{88E7B38F-0A42-4D79-AA18-3B83CCFF9240}" srcId="{CB16FECC-2D8A-48DE-A024-A602146DD33B}" destId="{8852FAAB-070D-449B-AA03-CB8F680FB71C}" srcOrd="3" destOrd="0" parTransId="{1FE8AF50-E151-46E2-B63E-7DA5CA837635}" sibTransId="{2D113C23-210D-42F8-B941-21A8FCC5AB28}"/>
    <dgm:cxn modelId="{6D7A9DC4-1F02-4873-92BB-BE090A97B763}" srcId="{CB16FECC-2D8A-48DE-A024-A602146DD33B}" destId="{20827BF3-2853-4411-82EB-772CDDB23CED}" srcOrd="6" destOrd="0" parTransId="{86C76F05-8633-4A07-B851-0F42D2ABC1C4}" sibTransId="{A2D40711-DFBE-47BA-B460-52E03D9E83E6}"/>
    <dgm:cxn modelId="{D1002244-4B9D-4F89-BED1-D7DBB9FE18FD}" type="presOf" srcId="{1127E2EB-F1F3-44D3-9401-CDA27585F84D}" destId="{592CBE19-226D-4070-9F1A-89BCC4574108}" srcOrd="0" destOrd="0" presId="urn:microsoft.com/office/officeart/2005/8/layout/chevron2"/>
    <dgm:cxn modelId="{623A2A24-E0D3-46DE-B528-464FAA7ECEA0}" type="presOf" srcId="{6240C551-3D9C-4704-B7E5-D175A287068F}" destId="{5FA27A73-0ADC-46AC-A148-B90CE885D68B}" srcOrd="0" destOrd="1" presId="urn:microsoft.com/office/officeart/2005/8/layout/chevron2"/>
    <dgm:cxn modelId="{FFE1B76A-57F3-4C60-8264-451877C71404}" type="presOf" srcId="{8852FAAB-070D-449B-AA03-CB8F680FB71C}" destId="{5FA27A73-0ADC-46AC-A148-B90CE885D68B}" srcOrd="0" destOrd="3" presId="urn:microsoft.com/office/officeart/2005/8/layout/chevron2"/>
    <dgm:cxn modelId="{C094B729-19C1-443E-B951-84EF11E84B83}" srcId="{CB16FECC-2D8A-48DE-A024-A602146DD33B}" destId="{68F7B164-BCE1-4ADE-9896-5F3EF7DE355F}" srcOrd="2" destOrd="0" parTransId="{4C5A517D-2BF6-4C71-8A91-7D386A635570}" sibTransId="{01B42697-74E7-43B4-8E06-8EE518962454}"/>
    <dgm:cxn modelId="{028CE447-FCA8-4EAC-848B-C85806A943B4}" type="presParOf" srcId="{592CBE19-226D-4070-9F1A-89BCC4574108}" destId="{433054AB-120C-40EF-A3D5-4CE25BF72214}" srcOrd="0" destOrd="0" presId="urn:microsoft.com/office/officeart/2005/8/layout/chevron2"/>
    <dgm:cxn modelId="{533D4054-E963-471D-B854-422A190CCBBB}" type="presParOf" srcId="{433054AB-120C-40EF-A3D5-4CE25BF72214}" destId="{58406292-5FB2-4BD2-9804-00288E779D49}" srcOrd="0" destOrd="0" presId="urn:microsoft.com/office/officeart/2005/8/layout/chevron2"/>
    <dgm:cxn modelId="{393623A1-EF11-412E-A28D-E38C148DEB61}" type="presParOf" srcId="{433054AB-120C-40EF-A3D5-4CE25BF72214}" destId="{5FA27A73-0ADC-46AC-A148-B90CE885D68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92308B17-1917-47B6-BE5A-AD555F1A2AA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854E449-3265-4372-9E89-689539CB727C}">
      <dgm:prSet phldrT="[Text]" custT="1"/>
      <dgm:spPr>
        <a:solidFill>
          <a:srgbClr val="7030A0"/>
        </a:solidFill>
        <a:scene3d>
          <a:camera prst="orthographicFront"/>
          <a:lightRig rig="threePt" dir="t"/>
        </a:scene3d>
        <a:sp3d>
          <a:bevelT w="165100" prst="coolSlant"/>
        </a:sp3d>
      </dgm:spPr>
      <dgm:t>
        <a:bodyPr/>
        <a:lstStyle/>
        <a:p>
          <a:r>
            <a:rPr lang="fa-IR" sz="4000" dirty="0" smtClean="0">
              <a:solidFill>
                <a:srgbClr val="FF0000"/>
              </a:solidFill>
            </a:rPr>
            <a:t>مهندسی فرهنگی</a:t>
          </a:r>
          <a:r>
            <a:rPr lang="fa-IR" sz="2400" dirty="0" smtClean="0">
              <a:solidFill>
                <a:srgbClr val="FF0000"/>
              </a:solidFill>
            </a:rPr>
            <a:t> </a:t>
          </a:r>
        </a:p>
        <a:p>
          <a:r>
            <a:rPr lang="fa-IR" sz="2400" dirty="0" smtClean="0">
              <a:solidFill>
                <a:srgbClr val="FF0000"/>
              </a:solidFill>
            </a:rPr>
            <a:t>نقشه راه</a:t>
          </a:r>
          <a:endParaRPr lang="en-US" sz="2400" dirty="0"/>
        </a:p>
      </dgm:t>
    </dgm:pt>
    <dgm:pt modelId="{BD36BDA4-069E-4974-8419-A78438D194E8}" type="parTrans" cxnId="{6F5BF8A4-8471-4216-9CEA-3514679A3EC0}">
      <dgm:prSet/>
      <dgm:spPr/>
      <dgm:t>
        <a:bodyPr/>
        <a:lstStyle/>
        <a:p>
          <a:endParaRPr lang="en-US"/>
        </a:p>
      </dgm:t>
    </dgm:pt>
    <dgm:pt modelId="{9D86AD7C-E03F-4BDE-9AA5-E492E46B3509}" type="sibTrans" cxnId="{6F5BF8A4-8471-4216-9CEA-3514679A3EC0}">
      <dgm:prSet/>
      <dgm:spPr/>
      <dgm:t>
        <a:bodyPr/>
        <a:lstStyle/>
        <a:p>
          <a:endParaRPr lang="en-US"/>
        </a:p>
      </dgm:t>
    </dgm:pt>
    <dgm:pt modelId="{D075490D-5AB3-42FC-9596-FB7F89DC1B2E}">
      <dgm:prSet phldrT="[Text]" custT="1"/>
      <dgm:spPr>
        <a:solidFill>
          <a:schemeClr val="accent2">
            <a:lumMod val="40000"/>
            <a:lumOff val="60000"/>
          </a:schemeClr>
        </a:solidFill>
        <a:scene3d>
          <a:camera prst="orthographicFront"/>
          <a:lightRig rig="threePt" dir="t"/>
        </a:scene3d>
        <a:sp3d>
          <a:bevelT w="165100" prst="coolSlant"/>
        </a:sp3d>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fa-IR" sz="2400" b="1" dirty="0" smtClean="0">
              <a:solidFill>
                <a:srgbClr val="C00000"/>
              </a:solidFill>
            </a:rPr>
            <a:t> هماهنگ سازی </a:t>
          </a:r>
        </a:p>
        <a:p>
          <a:pPr marL="0" marR="0" indent="0" defTabSz="914400" eaLnBrk="1" fontAlgn="auto" latinLnBrk="0" hangingPunct="1">
            <a:lnSpc>
              <a:spcPct val="100000"/>
            </a:lnSpc>
            <a:spcBef>
              <a:spcPts val="0"/>
            </a:spcBef>
            <a:spcAft>
              <a:spcPts val="0"/>
            </a:spcAft>
            <a:buClrTx/>
            <a:buSzTx/>
            <a:buFontTx/>
            <a:buNone/>
            <a:tabLst/>
            <a:defRPr/>
          </a:pPr>
          <a:r>
            <a:rPr lang="fa-IR" sz="2400" b="1" dirty="0" smtClean="0">
              <a:solidFill>
                <a:srgbClr val="C00000"/>
              </a:solidFill>
            </a:rPr>
            <a:t>نهاد های فرهنگی</a:t>
          </a:r>
          <a:endParaRPr lang="en-US" sz="2400" b="1" dirty="0" smtClean="0">
            <a:solidFill>
              <a:srgbClr val="C00000"/>
            </a:solidFill>
          </a:endParaRPr>
        </a:p>
        <a:p>
          <a:pPr defTabSz="666750">
            <a:lnSpc>
              <a:spcPct val="90000"/>
            </a:lnSpc>
            <a:spcBef>
              <a:spcPct val="0"/>
            </a:spcBef>
            <a:spcAft>
              <a:spcPct val="35000"/>
            </a:spcAft>
          </a:pPr>
          <a:endParaRPr lang="en-US" sz="1600" b="1" dirty="0">
            <a:solidFill>
              <a:srgbClr val="C00000"/>
            </a:solidFill>
          </a:endParaRPr>
        </a:p>
      </dgm:t>
    </dgm:pt>
    <dgm:pt modelId="{F7E2BB6E-7760-403D-8B3F-34198E98710E}" type="parTrans" cxnId="{83DD04A9-704D-47B9-96D3-4E1495DDDF03}">
      <dgm:prSet/>
      <dgm:spPr/>
      <dgm:t>
        <a:bodyPr/>
        <a:lstStyle/>
        <a:p>
          <a:endParaRPr lang="en-US"/>
        </a:p>
      </dgm:t>
    </dgm:pt>
    <dgm:pt modelId="{BA442099-7390-4CFA-B104-CBADBD92A224}" type="sibTrans" cxnId="{83DD04A9-704D-47B9-96D3-4E1495DDDF03}">
      <dgm:prSet/>
      <dgm:spPr>
        <a:scene3d>
          <a:camera prst="orthographicFront"/>
          <a:lightRig rig="threePt" dir="t"/>
        </a:scene3d>
        <a:sp3d>
          <a:bevelT w="165100" prst="coolSlant"/>
        </a:sp3d>
      </dgm:spPr>
      <dgm:t>
        <a:bodyPr/>
        <a:lstStyle/>
        <a:p>
          <a:endParaRPr lang="en-US"/>
        </a:p>
      </dgm:t>
    </dgm:pt>
    <dgm:pt modelId="{58D1AA2B-F6E9-46BB-BCB4-2430054E1072}">
      <dgm:prSet phldrT="[Text]" custT="1"/>
      <dgm:spPr>
        <a:solidFill>
          <a:schemeClr val="accent2">
            <a:lumMod val="40000"/>
            <a:lumOff val="60000"/>
          </a:schemeClr>
        </a:solidFill>
        <a:scene3d>
          <a:camera prst="orthographicFront"/>
          <a:lightRig rig="threePt" dir="t"/>
        </a:scene3d>
        <a:sp3d>
          <a:bevelT w="165100" prst="coolSlant"/>
        </a:sp3d>
      </dgm:spPr>
      <dgm:t>
        <a:bodyPr/>
        <a:lstStyle/>
        <a:p>
          <a:r>
            <a:rPr lang="fa-IR" sz="2400" b="1" dirty="0" smtClean="0">
              <a:solidFill>
                <a:srgbClr val="C00000"/>
              </a:solidFill>
            </a:rPr>
            <a:t>طرح جامع </a:t>
          </a:r>
        </a:p>
        <a:p>
          <a:r>
            <a:rPr lang="fa-IR" sz="2400" b="1" dirty="0" smtClean="0">
              <a:solidFill>
                <a:srgbClr val="C00000"/>
              </a:solidFill>
            </a:rPr>
            <a:t>تعلیم و تربیت</a:t>
          </a:r>
          <a:endParaRPr lang="en-US" sz="2400" b="1" dirty="0">
            <a:solidFill>
              <a:srgbClr val="C00000"/>
            </a:solidFill>
          </a:endParaRPr>
        </a:p>
      </dgm:t>
    </dgm:pt>
    <dgm:pt modelId="{9EBCC562-F2AC-4FC9-8548-0FAC4A93EDAD}" type="parTrans" cxnId="{F84BE411-F937-4D6C-8D69-30772F4777DA}">
      <dgm:prSet/>
      <dgm:spPr/>
      <dgm:t>
        <a:bodyPr/>
        <a:lstStyle/>
        <a:p>
          <a:endParaRPr lang="en-US"/>
        </a:p>
      </dgm:t>
    </dgm:pt>
    <dgm:pt modelId="{D1D058BD-A818-46F2-804B-E095D9F70393}" type="sibTrans" cxnId="{F84BE411-F937-4D6C-8D69-30772F4777DA}">
      <dgm:prSet/>
      <dgm:spPr>
        <a:scene3d>
          <a:camera prst="orthographicFront"/>
          <a:lightRig rig="threePt" dir="t"/>
        </a:scene3d>
        <a:sp3d>
          <a:bevelT w="165100" prst="coolSlant"/>
        </a:sp3d>
      </dgm:spPr>
      <dgm:t>
        <a:bodyPr/>
        <a:lstStyle/>
        <a:p>
          <a:endParaRPr lang="en-US"/>
        </a:p>
      </dgm:t>
    </dgm:pt>
    <dgm:pt modelId="{9FF2C22C-3931-4313-BA62-5D730F33EA41}">
      <dgm:prSet phldrT="[Text]" custT="1"/>
      <dgm:spPr>
        <a:solidFill>
          <a:schemeClr val="accent2">
            <a:lumMod val="40000"/>
            <a:lumOff val="60000"/>
          </a:schemeClr>
        </a:solidFill>
        <a:scene3d>
          <a:camera prst="orthographicFront"/>
          <a:lightRig rig="threePt" dir="t"/>
        </a:scene3d>
        <a:sp3d>
          <a:bevelT w="165100" prst="coolSlant"/>
        </a:sp3d>
      </dgm:spPr>
      <dgm:t>
        <a:bodyPr/>
        <a:lstStyle/>
        <a:p>
          <a:r>
            <a:rPr lang="fa-IR" sz="2400" b="1" dirty="0" smtClean="0">
              <a:solidFill>
                <a:srgbClr val="C00000"/>
              </a:solidFill>
            </a:rPr>
            <a:t>طرح بومی سازی شبکه ماهواره ای – اطلاعاتی و ارتباطی</a:t>
          </a:r>
          <a:endParaRPr lang="en-US" sz="2400" b="1" dirty="0">
            <a:solidFill>
              <a:srgbClr val="C00000"/>
            </a:solidFill>
          </a:endParaRPr>
        </a:p>
      </dgm:t>
    </dgm:pt>
    <dgm:pt modelId="{A736B7BA-88CA-4192-96E0-9AE4D0C3884A}" type="parTrans" cxnId="{3653AA84-197D-4F63-B994-B3E397B0836A}">
      <dgm:prSet/>
      <dgm:spPr/>
      <dgm:t>
        <a:bodyPr/>
        <a:lstStyle/>
        <a:p>
          <a:endParaRPr lang="en-US"/>
        </a:p>
      </dgm:t>
    </dgm:pt>
    <dgm:pt modelId="{EE172FB8-C88B-4069-BC35-7B42CCD7C553}" type="sibTrans" cxnId="{3653AA84-197D-4F63-B994-B3E397B0836A}">
      <dgm:prSet/>
      <dgm:spPr>
        <a:scene3d>
          <a:camera prst="orthographicFront"/>
          <a:lightRig rig="threePt" dir="t"/>
        </a:scene3d>
        <a:sp3d>
          <a:bevelT w="165100" prst="coolSlant"/>
        </a:sp3d>
      </dgm:spPr>
      <dgm:t>
        <a:bodyPr/>
        <a:lstStyle/>
        <a:p>
          <a:endParaRPr lang="en-US"/>
        </a:p>
      </dgm:t>
    </dgm:pt>
    <dgm:pt modelId="{6E5A58AF-25BB-415D-969E-CA5699E9A6FA}">
      <dgm:prSet phldrT="[Text]" custT="1"/>
      <dgm:spPr>
        <a:solidFill>
          <a:schemeClr val="accent2">
            <a:lumMod val="40000"/>
            <a:lumOff val="60000"/>
          </a:schemeClr>
        </a:solidFill>
        <a:scene3d>
          <a:camera prst="orthographicFront"/>
          <a:lightRig rig="threePt" dir="t"/>
        </a:scene3d>
        <a:sp3d>
          <a:bevelT w="165100" prst="coolSlant"/>
        </a:sp3d>
      </dgm:spPr>
      <dgm:t>
        <a:bodyPr/>
        <a:lstStyle/>
        <a:p>
          <a:r>
            <a:rPr lang="fa-IR" sz="2400" b="1" dirty="0" smtClean="0">
              <a:solidFill>
                <a:srgbClr val="C00000"/>
              </a:solidFill>
            </a:rPr>
            <a:t>طرح الگوی اسلامی –ایرانی پیشرفت </a:t>
          </a:r>
          <a:endParaRPr lang="en-US" sz="2400" b="1" dirty="0">
            <a:solidFill>
              <a:srgbClr val="C00000"/>
            </a:solidFill>
          </a:endParaRPr>
        </a:p>
      </dgm:t>
    </dgm:pt>
    <dgm:pt modelId="{1AB6CC8D-EB59-4957-B8A4-90BD629E84B2}" type="parTrans" cxnId="{6C16A581-6774-4227-A11D-AC777DE8111C}">
      <dgm:prSet/>
      <dgm:spPr/>
      <dgm:t>
        <a:bodyPr/>
        <a:lstStyle/>
        <a:p>
          <a:endParaRPr lang="en-US"/>
        </a:p>
      </dgm:t>
    </dgm:pt>
    <dgm:pt modelId="{3B5239E9-C18E-4829-839A-8F11DEF1E700}" type="sibTrans" cxnId="{6C16A581-6774-4227-A11D-AC777DE8111C}">
      <dgm:prSet/>
      <dgm:spPr>
        <a:scene3d>
          <a:camera prst="orthographicFront"/>
          <a:lightRig rig="threePt" dir="t"/>
        </a:scene3d>
        <a:sp3d>
          <a:bevelT w="165100" prst="coolSlant"/>
        </a:sp3d>
      </dgm:spPr>
      <dgm:t>
        <a:bodyPr/>
        <a:lstStyle/>
        <a:p>
          <a:endParaRPr lang="en-US"/>
        </a:p>
      </dgm:t>
    </dgm:pt>
    <dgm:pt modelId="{B9FC1B0F-4BA4-4570-943B-C9BB37CAEFC4}">
      <dgm:prSet phldrT="[Text]" custScaleX="198013" custScaleY="105894" custRadScaleRad="146599"/>
      <dgm:spPr/>
      <dgm:t>
        <a:bodyPr/>
        <a:lstStyle/>
        <a:p>
          <a:endParaRPr lang="en-US"/>
        </a:p>
      </dgm:t>
    </dgm:pt>
    <dgm:pt modelId="{5FBC96EB-8CD0-488F-A8FC-13E299F7BD84}" type="parTrans" cxnId="{70F1B237-1B9D-4F3A-854E-F1970BFAD275}">
      <dgm:prSet/>
      <dgm:spPr/>
      <dgm:t>
        <a:bodyPr/>
        <a:lstStyle/>
        <a:p>
          <a:endParaRPr lang="en-US"/>
        </a:p>
      </dgm:t>
    </dgm:pt>
    <dgm:pt modelId="{35B7F564-130C-405C-BA34-B71C77139AC4}" type="sibTrans" cxnId="{70F1B237-1B9D-4F3A-854E-F1970BFAD275}">
      <dgm:prSet custScaleX="143083"/>
      <dgm:spPr/>
      <dgm:t>
        <a:bodyPr/>
        <a:lstStyle/>
        <a:p>
          <a:endParaRPr lang="en-US"/>
        </a:p>
      </dgm:t>
    </dgm:pt>
    <dgm:pt modelId="{82D012A5-FC32-4DAC-BD0C-51B21A563568}">
      <dgm:prSet phldrT="[Text]" custScaleX="198013" custScaleY="105894" custRadScaleRad="146599"/>
      <dgm:spPr/>
      <dgm:t>
        <a:bodyPr/>
        <a:lstStyle/>
        <a:p>
          <a:endParaRPr lang="en-US"/>
        </a:p>
      </dgm:t>
    </dgm:pt>
    <dgm:pt modelId="{2BAD5397-C1CE-4BB9-8B00-997FC97FAC03}" type="parTrans" cxnId="{49BF9885-9591-4E5F-B574-7CA3B2A008CE}">
      <dgm:prSet/>
      <dgm:spPr/>
      <dgm:t>
        <a:bodyPr/>
        <a:lstStyle/>
        <a:p>
          <a:endParaRPr lang="en-US"/>
        </a:p>
      </dgm:t>
    </dgm:pt>
    <dgm:pt modelId="{F3698077-395D-477E-B4ED-0EE737D5481B}" type="sibTrans" cxnId="{49BF9885-9591-4E5F-B574-7CA3B2A008CE}">
      <dgm:prSet custScaleX="143083"/>
      <dgm:spPr/>
      <dgm:t>
        <a:bodyPr/>
        <a:lstStyle/>
        <a:p>
          <a:endParaRPr lang="en-US"/>
        </a:p>
      </dgm:t>
    </dgm:pt>
    <dgm:pt modelId="{CEBB77FE-1D0E-466A-B30D-889D7F5A78D5}">
      <dgm:prSet phldrT="[Text]" custT="1"/>
      <dgm:spPr>
        <a:solidFill>
          <a:schemeClr val="accent2">
            <a:lumMod val="40000"/>
            <a:lumOff val="60000"/>
          </a:schemeClr>
        </a:solidFill>
        <a:scene3d>
          <a:camera prst="orthographicFront"/>
          <a:lightRig rig="threePt" dir="t"/>
        </a:scene3d>
        <a:sp3d>
          <a:bevelT w="165100" prst="coolSlant"/>
        </a:sp3d>
      </dgm:spPr>
      <dgm:t>
        <a:bodyPr/>
        <a:lstStyle/>
        <a:p>
          <a:r>
            <a:rPr lang="fa-IR" sz="2400" b="1" dirty="0" smtClean="0">
              <a:solidFill>
                <a:srgbClr val="C00000"/>
              </a:solidFill>
            </a:rPr>
            <a:t>گفتمان تمدن سازی اسلامی</a:t>
          </a:r>
          <a:endParaRPr lang="en-US" sz="2400" b="1" dirty="0">
            <a:solidFill>
              <a:srgbClr val="C00000"/>
            </a:solidFill>
          </a:endParaRPr>
        </a:p>
      </dgm:t>
    </dgm:pt>
    <dgm:pt modelId="{31805C7D-E4DF-4604-B35A-5B320FB6162C}" type="parTrans" cxnId="{AC4D38FC-CE30-4EC1-857D-6B9A0CFFC2CE}">
      <dgm:prSet/>
      <dgm:spPr/>
      <dgm:t>
        <a:bodyPr/>
        <a:lstStyle/>
        <a:p>
          <a:endParaRPr lang="en-US"/>
        </a:p>
      </dgm:t>
    </dgm:pt>
    <dgm:pt modelId="{CC536B18-E8A1-4572-9551-92F124C9DF04}" type="sibTrans" cxnId="{AC4D38FC-CE30-4EC1-857D-6B9A0CFFC2CE}">
      <dgm:prSet/>
      <dgm:spPr>
        <a:scene3d>
          <a:camera prst="orthographicFront"/>
          <a:lightRig rig="threePt" dir="t"/>
        </a:scene3d>
        <a:sp3d>
          <a:bevelT w="165100" prst="coolSlant"/>
        </a:sp3d>
      </dgm:spPr>
      <dgm:t>
        <a:bodyPr/>
        <a:lstStyle/>
        <a:p>
          <a:endParaRPr lang="en-US"/>
        </a:p>
      </dgm:t>
    </dgm:pt>
    <dgm:pt modelId="{8D7EEAD0-6ECB-4E46-A189-E11895773E1D}" type="pres">
      <dgm:prSet presAssocID="{92308B17-1917-47B6-BE5A-AD555F1A2AA8}" presName="Name0" presStyleCnt="0">
        <dgm:presLayoutVars>
          <dgm:chMax val="1"/>
          <dgm:dir/>
          <dgm:animLvl val="ctr"/>
          <dgm:resizeHandles val="exact"/>
        </dgm:presLayoutVars>
      </dgm:prSet>
      <dgm:spPr/>
      <dgm:t>
        <a:bodyPr/>
        <a:lstStyle/>
        <a:p>
          <a:endParaRPr lang="en-US"/>
        </a:p>
      </dgm:t>
    </dgm:pt>
    <dgm:pt modelId="{04C90FC9-9543-49F9-93A5-657EB406BAB5}" type="pres">
      <dgm:prSet presAssocID="{0854E449-3265-4372-9E89-689539CB727C}" presName="centerShape" presStyleLbl="node0" presStyleIdx="0" presStyleCnt="1" custScaleX="169431" custLinFactNeighborX="2050"/>
      <dgm:spPr/>
      <dgm:t>
        <a:bodyPr/>
        <a:lstStyle/>
        <a:p>
          <a:endParaRPr lang="en-US"/>
        </a:p>
      </dgm:t>
    </dgm:pt>
    <dgm:pt modelId="{DD02EC8B-F96D-4235-A073-232BEEE9E12B}" type="pres">
      <dgm:prSet presAssocID="{D075490D-5AB3-42FC-9596-FB7F89DC1B2E}" presName="node" presStyleLbl="node1" presStyleIdx="0" presStyleCnt="5" custScaleX="215412" custScaleY="83499" custRadScaleRad="100047" custRadScaleInc="4038">
        <dgm:presLayoutVars>
          <dgm:bulletEnabled val="1"/>
        </dgm:presLayoutVars>
      </dgm:prSet>
      <dgm:spPr/>
      <dgm:t>
        <a:bodyPr/>
        <a:lstStyle/>
        <a:p>
          <a:endParaRPr lang="en-US"/>
        </a:p>
      </dgm:t>
    </dgm:pt>
    <dgm:pt modelId="{4B84A79C-25F3-4532-A086-1DC256C03874}" type="pres">
      <dgm:prSet presAssocID="{D075490D-5AB3-42FC-9596-FB7F89DC1B2E}" presName="dummy" presStyleCnt="0"/>
      <dgm:spPr>
        <a:scene3d>
          <a:camera prst="orthographicFront"/>
          <a:lightRig rig="threePt" dir="t"/>
        </a:scene3d>
        <a:sp3d>
          <a:bevelT w="165100" prst="coolSlant"/>
        </a:sp3d>
      </dgm:spPr>
      <dgm:t>
        <a:bodyPr/>
        <a:lstStyle/>
        <a:p>
          <a:pPr rtl="1"/>
          <a:endParaRPr lang="fa-IR"/>
        </a:p>
      </dgm:t>
    </dgm:pt>
    <dgm:pt modelId="{7C15A711-51A4-4A95-9083-E6CC716A4CAA}" type="pres">
      <dgm:prSet presAssocID="{BA442099-7390-4CFA-B104-CBADBD92A224}" presName="sibTrans" presStyleLbl="sibTrans2D1" presStyleIdx="0" presStyleCnt="5" custScaleX="128135" custLinFactNeighborX="1685"/>
      <dgm:spPr/>
      <dgm:t>
        <a:bodyPr/>
        <a:lstStyle/>
        <a:p>
          <a:endParaRPr lang="en-US"/>
        </a:p>
      </dgm:t>
    </dgm:pt>
    <dgm:pt modelId="{4510E6A5-458C-4C70-9A33-32FC1077E323}" type="pres">
      <dgm:prSet presAssocID="{58D1AA2B-F6E9-46BB-BCB4-2430054E1072}" presName="node" presStyleLbl="node1" presStyleIdx="1" presStyleCnt="5" custScaleX="200770" custRadScaleRad="152478" custRadScaleInc="-283">
        <dgm:presLayoutVars>
          <dgm:bulletEnabled val="1"/>
        </dgm:presLayoutVars>
      </dgm:prSet>
      <dgm:spPr/>
      <dgm:t>
        <a:bodyPr/>
        <a:lstStyle/>
        <a:p>
          <a:endParaRPr lang="en-US"/>
        </a:p>
      </dgm:t>
    </dgm:pt>
    <dgm:pt modelId="{E6BC8399-79D1-4E7D-8B76-DFB902A9652E}" type="pres">
      <dgm:prSet presAssocID="{58D1AA2B-F6E9-46BB-BCB4-2430054E1072}" presName="dummy" presStyleCnt="0"/>
      <dgm:spPr>
        <a:scene3d>
          <a:camera prst="orthographicFront"/>
          <a:lightRig rig="threePt" dir="t"/>
        </a:scene3d>
        <a:sp3d>
          <a:bevelT w="165100" prst="coolSlant"/>
        </a:sp3d>
      </dgm:spPr>
      <dgm:t>
        <a:bodyPr/>
        <a:lstStyle/>
        <a:p>
          <a:pPr rtl="1"/>
          <a:endParaRPr lang="fa-IR"/>
        </a:p>
      </dgm:t>
    </dgm:pt>
    <dgm:pt modelId="{1B8AD722-6DBD-4823-B695-3DCF0A331E9C}" type="pres">
      <dgm:prSet presAssocID="{D1D058BD-A818-46F2-804B-E095D9F70393}" presName="sibTrans" presStyleLbl="sibTrans2D1" presStyleIdx="1" presStyleCnt="5" custScaleX="130557"/>
      <dgm:spPr/>
      <dgm:t>
        <a:bodyPr/>
        <a:lstStyle/>
        <a:p>
          <a:endParaRPr lang="en-US"/>
        </a:p>
      </dgm:t>
    </dgm:pt>
    <dgm:pt modelId="{80442AA5-D0BD-4253-B67C-3C907126294D}" type="pres">
      <dgm:prSet presAssocID="{9FF2C22C-3931-4313-BA62-5D730F33EA41}" presName="node" presStyleLbl="node1" presStyleIdx="2" presStyleCnt="5" custScaleX="228295" custScaleY="90281" custRadScaleRad="143711" custRadScaleInc="-90529">
        <dgm:presLayoutVars>
          <dgm:bulletEnabled val="1"/>
        </dgm:presLayoutVars>
      </dgm:prSet>
      <dgm:spPr/>
      <dgm:t>
        <a:bodyPr/>
        <a:lstStyle/>
        <a:p>
          <a:endParaRPr lang="en-US"/>
        </a:p>
      </dgm:t>
    </dgm:pt>
    <dgm:pt modelId="{53B3A0B5-9E4E-4679-93B8-8CE7A5E48A8B}" type="pres">
      <dgm:prSet presAssocID="{9FF2C22C-3931-4313-BA62-5D730F33EA41}" presName="dummy" presStyleCnt="0"/>
      <dgm:spPr>
        <a:scene3d>
          <a:camera prst="orthographicFront"/>
          <a:lightRig rig="threePt" dir="t"/>
        </a:scene3d>
        <a:sp3d>
          <a:bevelT w="165100" prst="coolSlant"/>
        </a:sp3d>
      </dgm:spPr>
      <dgm:t>
        <a:bodyPr/>
        <a:lstStyle/>
        <a:p>
          <a:pPr rtl="1"/>
          <a:endParaRPr lang="fa-IR"/>
        </a:p>
      </dgm:t>
    </dgm:pt>
    <dgm:pt modelId="{C82E85B6-4570-422B-BFD4-561AFF3DA4CD}" type="pres">
      <dgm:prSet presAssocID="{EE172FB8-C88B-4069-BC35-7B42CCD7C553}" presName="sibTrans" presStyleLbl="sibTrans2D1" presStyleIdx="2" presStyleCnt="5" custLinFactNeighborY="-35335"/>
      <dgm:spPr/>
      <dgm:t>
        <a:bodyPr/>
        <a:lstStyle/>
        <a:p>
          <a:endParaRPr lang="en-US"/>
        </a:p>
      </dgm:t>
    </dgm:pt>
    <dgm:pt modelId="{70183E41-AD1B-4137-BBEC-FD258DED480E}" type="pres">
      <dgm:prSet presAssocID="{CEBB77FE-1D0E-466A-B30D-889D7F5A78D5}" presName="node" presStyleLbl="node1" presStyleIdx="3" presStyleCnt="5" custScaleX="234204" custScaleY="89220" custRadScaleRad="157321" custRadScaleInc="102749">
        <dgm:presLayoutVars>
          <dgm:bulletEnabled val="1"/>
        </dgm:presLayoutVars>
      </dgm:prSet>
      <dgm:spPr/>
      <dgm:t>
        <a:bodyPr/>
        <a:lstStyle/>
        <a:p>
          <a:endParaRPr lang="en-US"/>
        </a:p>
      </dgm:t>
    </dgm:pt>
    <dgm:pt modelId="{F61FF0B4-B8A8-44EC-B12A-F5F46C50FF92}" type="pres">
      <dgm:prSet presAssocID="{CEBB77FE-1D0E-466A-B30D-889D7F5A78D5}" presName="dummy" presStyleCnt="0"/>
      <dgm:spPr>
        <a:scene3d>
          <a:camera prst="orthographicFront"/>
          <a:lightRig rig="threePt" dir="t"/>
        </a:scene3d>
        <a:sp3d>
          <a:bevelT w="165100" prst="coolSlant"/>
        </a:sp3d>
      </dgm:spPr>
      <dgm:t>
        <a:bodyPr/>
        <a:lstStyle/>
        <a:p>
          <a:pPr rtl="1"/>
          <a:endParaRPr lang="fa-IR"/>
        </a:p>
      </dgm:t>
    </dgm:pt>
    <dgm:pt modelId="{A2C0EB72-BD42-43B4-940C-C0A2CCA1D507}" type="pres">
      <dgm:prSet presAssocID="{CC536B18-E8A1-4572-9551-92F124C9DF04}" presName="sibTrans" presStyleLbl="sibTrans2D1" presStyleIdx="3" presStyleCnt="5" custScaleX="151715"/>
      <dgm:spPr/>
      <dgm:t>
        <a:bodyPr/>
        <a:lstStyle/>
        <a:p>
          <a:endParaRPr lang="en-US"/>
        </a:p>
      </dgm:t>
    </dgm:pt>
    <dgm:pt modelId="{EB9B6CA3-CD9D-4953-914D-3088D7B9747E}" type="pres">
      <dgm:prSet presAssocID="{6E5A58AF-25BB-415D-969E-CA5699E9A6FA}" presName="node" presStyleLbl="node1" presStyleIdx="4" presStyleCnt="5" custScaleX="198013" custScaleY="105894" custRadScaleRad="164225" custRadScaleInc="4541">
        <dgm:presLayoutVars>
          <dgm:bulletEnabled val="1"/>
        </dgm:presLayoutVars>
      </dgm:prSet>
      <dgm:spPr/>
      <dgm:t>
        <a:bodyPr/>
        <a:lstStyle/>
        <a:p>
          <a:endParaRPr lang="en-US"/>
        </a:p>
      </dgm:t>
    </dgm:pt>
    <dgm:pt modelId="{92BA4E96-B461-40D2-8462-368B4EFE1F7A}" type="pres">
      <dgm:prSet presAssocID="{6E5A58AF-25BB-415D-969E-CA5699E9A6FA}" presName="dummy" presStyleCnt="0"/>
      <dgm:spPr>
        <a:scene3d>
          <a:camera prst="orthographicFront"/>
          <a:lightRig rig="threePt" dir="t"/>
        </a:scene3d>
        <a:sp3d>
          <a:bevelT w="165100" prst="coolSlant"/>
        </a:sp3d>
      </dgm:spPr>
      <dgm:t>
        <a:bodyPr/>
        <a:lstStyle/>
        <a:p>
          <a:pPr rtl="1"/>
          <a:endParaRPr lang="fa-IR"/>
        </a:p>
      </dgm:t>
    </dgm:pt>
    <dgm:pt modelId="{AD9848B2-065B-4717-AC87-3EC7D5F72097}" type="pres">
      <dgm:prSet presAssocID="{3B5239E9-C18E-4829-839A-8F11DEF1E700}" presName="sibTrans" presStyleLbl="sibTrans2D1" presStyleIdx="4" presStyleCnt="5" custScaleX="143083"/>
      <dgm:spPr/>
      <dgm:t>
        <a:bodyPr/>
        <a:lstStyle/>
        <a:p>
          <a:endParaRPr lang="en-US"/>
        </a:p>
      </dgm:t>
    </dgm:pt>
  </dgm:ptLst>
  <dgm:cxnLst>
    <dgm:cxn modelId="{E168D402-62D7-427E-B9F6-073B6ED74D62}" type="presOf" srcId="{EE172FB8-C88B-4069-BC35-7B42CCD7C553}" destId="{C82E85B6-4570-422B-BFD4-561AFF3DA4CD}" srcOrd="0" destOrd="0" presId="urn:microsoft.com/office/officeart/2005/8/layout/radial6"/>
    <dgm:cxn modelId="{6F5BF8A4-8471-4216-9CEA-3514679A3EC0}" srcId="{92308B17-1917-47B6-BE5A-AD555F1A2AA8}" destId="{0854E449-3265-4372-9E89-689539CB727C}" srcOrd="0" destOrd="0" parTransId="{BD36BDA4-069E-4974-8419-A78438D194E8}" sibTransId="{9D86AD7C-E03F-4BDE-9AA5-E492E46B3509}"/>
    <dgm:cxn modelId="{82187FAB-C6C9-4AC5-B8FD-6EA464545591}" type="presOf" srcId="{3B5239E9-C18E-4829-839A-8F11DEF1E700}" destId="{AD9848B2-065B-4717-AC87-3EC7D5F72097}" srcOrd="0" destOrd="0" presId="urn:microsoft.com/office/officeart/2005/8/layout/radial6"/>
    <dgm:cxn modelId="{49BF9885-9591-4E5F-B574-7CA3B2A008CE}" srcId="{92308B17-1917-47B6-BE5A-AD555F1A2AA8}" destId="{82D012A5-FC32-4DAC-BD0C-51B21A563568}" srcOrd="2" destOrd="0" parTransId="{2BAD5397-C1CE-4BB9-8B00-997FC97FAC03}" sibTransId="{F3698077-395D-477E-B4ED-0EE737D5481B}"/>
    <dgm:cxn modelId="{466A709A-BA4A-4933-B6DD-47A6AD456680}" type="presOf" srcId="{6E5A58AF-25BB-415D-969E-CA5699E9A6FA}" destId="{EB9B6CA3-CD9D-4953-914D-3088D7B9747E}" srcOrd="0" destOrd="0" presId="urn:microsoft.com/office/officeart/2005/8/layout/radial6"/>
    <dgm:cxn modelId="{6C16A581-6774-4227-A11D-AC777DE8111C}" srcId="{0854E449-3265-4372-9E89-689539CB727C}" destId="{6E5A58AF-25BB-415D-969E-CA5699E9A6FA}" srcOrd="4" destOrd="0" parTransId="{1AB6CC8D-EB59-4957-B8A4-90BD629E84B2}" sibTransId="{3B5239E9-C18E-4829-839A-8F11DEF1E700}"/>
    <dgm:cxn modelId="{FDD08F4A-6B4A-4C1E-AAC8-DA98D964CD9A}" type="presOf" srcId="{92308B17-1917-47B6-BE5A-AD555F1A2AA8}" destId="{8D7EEAD0-6ECB-4E46-A189-E11895773E1D}" srcOrd="0" destOrd="0" presId="urn:microsoft.com/office/officeart/2005/8/layout/radial6"/>
    <dgm:cxn modelId="{3AE0F5A0-F678-4557-A9B7-F4A61674FEA2}" type="presOf" srcId="{9FF2C22C-3931-4313-BA62-5D730F33EA41}" destId="{80442AA5-D0BD-4253-B67C-3C907126294D}" srcOrd="0" destOrd="0" presId="urn:microsoft.com/office/officeart/2005/8/layout/radial6"/>
    <dgm:cxn modelId="{AC4D38FC-CE30-4EC1-857D-6B9A0CFFC2CE}" srcId="{0854E449-3265-4372-9E89-689539CB727C}" destId="{CEBB77FE-1D0E-466A-B30D-889D7F5A78D5}" srcOrd="3" destOrd="0" parTransId="{31805C7D-E4DF-4604-B35A-5B320FB6162C}" sibTransId="{CC536B18-E8A1-4572-9551-92F124C9DF04}"/>
    <dgm:cxn modelId="{2A6E6C5C-0A60-4E4C-B9F3-13CCE6627A03}" type="presOf" srcId="{58D1AA2B-F6E9-46BB-BCB4-2430054E1072}" destId="{4510E6A5-458C-4C70-9A33-32FC1077E323}" srcOrd="0" destOrd="0" presId="urn:microsoft.com/office/officeart/2005/8/layout/radial6"/>
    <dgm:cxn modelId="{70F1B237-1B9D-4F3A-854E-F1970BFAD275}" srcId="{92308B17-1917-47B6-BE5A-AD555F1A2AA8}" destId="{B9FC1B0F-4BA4-4570-943B-C9BB37CAEFC4}" srcOrd="1" destOrd="0" parTransId="{5FBC96EB-8CD0-488F-A8FC-13E299F7BD84}" sibTransId="{35B7F564-130C-405C-BA34-B71C77139AC4}"/>
    <dgm:cxn modelId="{FCD41198-6D25-4311-8D3E-774AA6C286C8}" type="presOf" srcId="{D075490D-5AB3-42FC-9596-FB7F89DC1B2E}" destId="{DD02EC8B-F96D-4235-A073-232BEEE9E12B}" srcOrd="0" destOrd="0" presId="urn:microsoft.com/office/officeart/2005/8/layout/radial6"/>
    <dgm:cxn modelId="{4F470986-BD8A-4617-96BE-3574162137A3}" type="presOf" srcId="{D1D058BD-A818-46F2-804B-E095D9F70393}" destId="{1B8AD722-6DBD-4823-B695-3DCF0A331E9C}" srcOrd="0" destOrd="0" presId="urn:microsoft.com/office/officeart/2005/8/layout/radial6"/>
    <dgm:cxn modelId="{6E235A2C-8C75-403A-A4C1-0FD774D68730}" type="presOf" srcId="{BA442099-7390-4CFA-B104-CBADBD92A224}" destId="{7C15A711-51A4-4A95-9083-E6CC716A4CAA}" srcOrd="0" destOrd="0" presId="urn:microsoft.com/office/officeart/2005/8/layout/radial6"/>
    <dgm:cxn modelId="{F84BE411-F937-4D6C-8D69-30772F4777DA}" srcId="{0854E449-3265-4372-9E89-689539CB727C}" destId="{58D1AA2B-F6E9-46BB-BCB4-2430054E1072}" srcOrd="1" destOrd="0" parTransId="{9EBCC562-F2AC-4FC9-8548-0FAC4A93EDAD}" sibTransId="{D1D058BD-A818-46F2-804B-E095D9F70393}"/>
    <dgm:cxn modelId="{33C4325F-5943-4CA0-9125-A47256E679C8}" type="presOf" srcId="{0854E449-3265-4372-9E89-689539CB727C}" destId="{04C90FC9-9543-49F9-93A5-657EB406BAB5}" srcOrd="0" destOrd="0" presId="urn:microsoft.com/office/officeart/2005/8/layout/radial6"/>
    <dgm:cxn modelId="{CBEB86A3-B7D7-4DFF-A05D-E081A22F2435}" type="presOf" srcId="{CC536B18-E8A1-4572-9551-92F124C9DF04}" destId="{A2C0EB72-BD42-43B4-940C-C0A2CCA1D507}" srcOrd="0" destOrd="0" presId="urn:microsoft.com/office/officeart/2005/8/layout/radial6"/>
    <dgm:cxn modelId="{3653AA84-197D-4F63-B994-B3E397B0836A}" srcId="{0854E449-3265-4372-9E89-689539CB727C}" destId="{9FF2C22C-3931-4313-BA62-5D730F33EA41}" srcOrd="2" destOrd="0" parTransId="{A736B7BA-88CA-4192-96E0-9AE4D0C3884A}" sibTransId="{EE172FB8-C88B-4069-BC35-7B42CCD7C553}"/>
    <dgm:cxn modelId="{C302AAFD-D362-4AD8-8959-12D6B70863D4}" type="presOf" srcId="{CEBB77FE-1D0E-466A-B30D-889D7F5A78D5}" destId="{70183E41-AD1B-4137-BBEC-FD258DED480E}" srcOrd="0" destOrd="0" presId="urn:microsoft.com/office/officeart/2005/8/layout/radial6"/>
    <dgm:cxn modelId="{83DD04A9-704D-47B9-96D3-4E1495DDDF03}" srcId="{0854E449-3265-4372-9E89-689539CB727C}" destId="{D075490D-5AB3-42FC-9596-FB7F89DC1B2E}" srcOrd="0" destOrd="0" parTransId="{F7E2BB6E-7760-403D-8B3F-34198E98710E}" sibTransId="{BA442099-7390-4CFA-B104-CBADBD92A224}"/>
    <dgm:cxn modelId="{7E9EDF21-6C44-42D8-9581-FECDCBAE3A63}" type="presParOf" srcId="{8D7EEAD0-6ECB-4E46-A189-E11895773E1D}" destId="{04C90FC9-9543-49F9-93A5-657EB406BAB5}" srcOrd="0" destOrd="0" presId="urn:microsoft.com/office/officeart/2005/8/layout/radial6"/>
    <dgm:cxn modelId="{A4E9C743-DA4E-432F-A262-B4BCC478376E}" type="presParOf" srcId="{8D7EEAD0-6ECB-4E46-A189-E11895773E1D}" destId="{DD02EC8B-F96D-4235-A073-232BEEE9E12B}" srcOrd="1" destOrd="0" presId="urn:microsoft.com/office/officeart/2005/8/layout/radial6"/>
    <dgm:cxn modelId="{E3012935-72CD-4017-8A85-D80375E924C4}" type="presParOf" srcId="{8D7EEAD0-6ECB-4E46-A189-E11895773E1D}" destId="{4B84A79C-25F3-4532-A086-1DC256C03874}" srcOrd="2" destOrd="0" presId="urn:microsoft.com/office/officeart/2005/8/layout/radial6"/>
    <dgm:cxn modelId="{475C81D3-5DF6-4E96-9E28-30E0ED7AC312}" type="presParOf" srcId="{8D7EEAD0-6ECB-4E46-A189-E11895773E1D}" destId="{7C15A711-51A4-4A95-9083-E6CC716A4CAA}" srcOrd="3" destOrd="0" presId="urn:microsoft.com/office/officeart/2005/8/layout/radial6"/>
    <dgm:cxn modelId="{3A4266FE-C764-472A-9F52-7717B61924CF}" type="presParOf" srcId="{8D7EEAD0-6ECB-4E46-A189-E11895773E1D}" destId="{4510E6A5-458C-4C70-9A33-32FC1077E323}" srcOrd="4" destOrd="0" presId="urn:microsoft.com/office/officeart/2005/8/layout/radial6"/>
    <dgm:cxn modelId="{335D08DF-8FC2-4325-807A-FB5060A33720}" type="presParOf" srcId="{8D7EEAD0-6ECB-4E46-A189-E11895773E1D}" destId="{E6BC8399-79D1-4E7D-8B76-DFB902A9652E}" srcOrd="5" destOrd="0" presId="urn:microsoft.com/office/officeart/2005/8/layout/radial6"/>
    <dgm:cxn modelId="{2D7C525D-EA0B-46C6-A760-7390343842B1}" type="presParOf" srcId="{8D7EEAD0-6ECB-4E46-A189-E11895773E1D}" destId="{1B8AD722-6DBD-4823-B695-3DCF0A331E9C}" srcOrd="6" destOrd="0" presId="urn:microsoft.com/office/officeart/2005/8/layout/radial6"/>
    <dgm:cxn modelId="{8A33EB94-84EC-402F-BFCF-B244DA49B723}" type="presParOf" srcId="{8D7EEAD0-6ECB-4E46-A189-E11895773E1D}" destId="{80442AA5-D0BD-4253-B67C-3C907126294D}" srcOrd="7" destOrd="0" presId="urn:microsoft.com/office/officeart/2005/8/layout/radial6"/>
    <dgm:cxn modelId="{CF1F2038-5ED0-464D-9E9F-E7B8AE695ABD}" type="presParOf" srcId="{8D7EEAD0-6ECB-4E46-A189-E11895773E1D}" destId="{53B3A0B5-9E4E-4679-93B8-8CE7A5E48A8B}" srcOrd="8" destOrd="0" presId="urn:microsoft.com/office/officeart/2005/8/layout/radial6"/>
    <dgm:cxn modelId="{72631D2F-2ADA-4579-9BB2-C850963F9F65}" type="presParOf" srcId="{8D7EEAD0-6ECB-4E46-A189-E11895773E1D}" destId="{C82E85B6-4570-422B-BFD4-561AFF3DA4CD}" srcOrd="9" destOrd="0" presId="urn:microsoft.com/office/officeart/2005/8/layout/radial6"/>
    <dgm:cxn modelId="{715937EA-3531-4D4C-A76B-7EC10B005907}" type="presParOf" srcId="{8D7EEAD0-6ECB-4E46-A189-E11895773E1D}" destId="{70183E41-AD1B-4137-BBEC-FD258DED480E}" srcOrd="10" destOrd="0" presId="urn:microsoft.com/office/officeart/2005/8/layout/radial6"/>
    <dgm:cxn modelId="{6BCF489A-4A36-4670-AE70-28F7D95D3661}" type="presParOf" srcId="{8D7EEAD0-6ECB-4E46-A189-E11895773E1D}" destId="{F61FF0B4-B8A8-44EC-B12A-F5F46C50FF92}" srcOrd="11" destOrd="0" presId="urn:microsoft.com/office/officeart/2005/8/layout/radial6"/>
    <dgm:cxn modelId="{EA1D1FF5-DA16-4197-9887-F83AC98A0477}" type="presParOf" srcId="{8D7EEAD0-6ECB-4E46-A189-E11895773E1D}" destId="{A2C0EB72-BD42-43B4-940C-C0A2CCA1D507}" srcOrd="12" destOrd="0" presId="urn:microsoft.com/office/officeart/2005/8/layout/radial6"/>
    <dgm:cxn modelId="{8243B4FD-DAD0-4581-A02F-FA8F55979833}" type="presParOf" srcId="{8D7EEAD0-6ECB-4E46-A189-E11895773E1D}" destId="{EB9B6CA3-CD9D-4953-914D-3088D7B9747E}" srcOrd="13" destOrd="0" presId="urn:microsoft.com/office/officeart/2005/8/layout/radial6"/>
    <dgm:cxn modelId="{0FF62471-D7F5-4678-9FD5-5F847EA6D6D9}" type="presParOf" srcId="{8D7EEAD0-6ECB-4E46-A189-E11895773E1D}" destId="{92BA4E96-B461-40D2-8462-368B4EFE1F7A}" srcOrd="14" destOrd="0" presId="urn:microsoft.com/office/officeart/2005/8/layout/radial6"/>
    <dgm:cxn modelId="{1E31CCCD-E820-42E2-AD24-2938351D26A0}" type="presParOf" srcId="{8D7EEAD0-6ECB-4E46-A189-E11895773E1D}" destId="{AD9848B2-065B-4717-AC87-3EC7D5F72097}" srcOrd="15" destOrd="0" presId="urn:microsoft.com/office/officeart/2005/8/layout/radial6"/>
  </dgm:cxnLst>
  <dgm:bg>
    <a:solidFill>
      <a:srgbClr val="FFC000"/>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F3310C7-32A9-48BF-BDAD-54FECFA8E477}" type="doc">
      <dgm:prSet loTypeId="urn:microsoft.com/office/officeart/2005/8/layout/radial5" loCatId="relationship" qsTypeId="urn:microsoft.com/office/officeart/2005/8/quickstyle/simple1" qsCatId="simple" csTypeId="urn:microsoft.com/office/officeart/2005/8/colors/accent0_3" csCatId="mainScheme" phldr="1"/>
      <dgm:spPr/>
      <dgm:t>
        <a:bodyPr/>
        <a:lstStyle/>
        <a:p>
          <a:pPr rtl="1"/>
          <a:endParaRPr lang="fa-IR"/>
        </a:p>
      </dgm:t>
    </dgm:pt>
    <dgm:pt modelId="{C310F6CD-1D20-406E-A49E-FCC7CD21F263}">
      <dgm:prSet phldrT="[Text]" custT="1"/>
      <dgm:spPr>
        <a:solidFill>
          <a:schemeClr val="accent3">
            <a:lumMod val="75000"/>
          </a:schemeClr>
        </a:solidFill>
        <a:scene3d>
          <a:camera prst="orthographicFront"/>
          <a:lightRig rig="threePt" dir="t"/>
        </a:scene3d>
        <a:sp3d>
          <a:bevelT w="101600" prst="riblet"/>
        </a:sp3d>
      </dgm:spPr>
      <dgm:t>
        <a:bodyPr/>
        <a:lstStyle/>
        <a:p>
          <a:pPr rtl="1"/>
          <a:r>
            <a:rPr lang="fa-IR" sz="2800" b="1" dirty="0" smtClean="0">
              <a:solidFill>
                <a:schemeClr val="bg1"/>
              </a:solidFill>
            </a:rPr>
            <a:t> </a:t>
          </a:r>
          <a:r>
            <a:rPr lang="fa-IR" sz="3600" b="1" dirty="0" smtClean="0">
              <a:solidFill>
                <a:schemeClr val="bg1"/>
              </a:solidFill>
            </a:rPr>
            <a:t>ابعاد جنگ نرم</a:t>
          </a:r>
          <a:endParaRPr lang="fa-IR" sz="2800" b="1" dirty="0">
            <a:solidFill>
              <a:schemeClr val="bg1"/>
            </a:solidFill>
          </a:endParaRPr>
        </a:p>
      </dgm:t>
    </dgm:pt>
    <dgm:pt modelId="{8B7A12D7-E921-4F71-86C1-3D5B4462C2B9}" type="parTrans" cxnId="{40CAFB0B-57FE-409D-A952-2A8BC116CF61}">
      <dgm:prSet/>
      <dgm:spPr/>
      <dgm:t>
        <a:bodyPr/>
        <a:lstStyle/>
        <a:p>
          <a:pPr rtl="1"/>
          <a:endParaRPr lang="fa-IR">
            <a:solidFill>
              <a:schemeClr val="bg1"/>
            </a:solidFill>
          </a:endParaRPr>
        </a:p>
      </dgm:t>
    </dgm:pt>
    <dgm:pt modelId="{62E10FA1-5744-4427-A900-2D46B4FD2F3D}" type="sibTrans" cxnId="{40CAFB0B-57FE-409D-A952-2A8BC116CF61}">
      <dgm:prSet/>
      <dgm:spPr/>
      <dgm:t>
        <a:bodyPr/>
        <a:lstStyle/>
        <a:p>
          <a:pPr rtl="1"/>
          <a:endParaRPr lang="fa-IR">
            <a:solidFill>
              <a:schemeClr val="bg1"/>
            </a:solidFill>
          </a:endParaRPr>
        </a:p>
      </dgm:t>
    </dgm:pt>
    <dgm:pt modelId="{A3DFECAE-D368-4DD5-80B7-27A8D55CABA7}">
      <dgm:prSet phldrT="[Text]" custT="1"/>
      <dgm:spPr>
        <a:solidFill>
          <a:schemeClr val="accent2">
            <a:lumMod val="75000"/>
          </a:schemeClr>
        </a:solidFill>
        <a:scene3d>
          <a:camera prst="orthographicFront"/>
          <a:lightRig rig="threePt" dir="t"/>
        </a:scene3d>
        <a:sp3d>
          <a:bevelT w="101600" prst="riblet"/>
        </a:sp3d>
      </dgm:spPr>
      <dgm:t>
        <a:bodyPr/>
        <a:lstStyle/>
        <a:p>
          <a:pPr marL="0" marR="0" indent="0" defTabSz="1422400" rtl="1" eaLnBrk="1" fontAlgn="auto" latinLnBrk="0" hangingPunct="1">
            <a:lnSpc>
              <a:spcPct val="90000"/>
            </a:lnSpc>
            <a:spcBef>
              <a:spcPct val="0"/>
            </a:spcBef>
            <a:spcAft>
              <a:spcPct val="35000"/>
            </a:spcAft>
            <a:buClrTx/>
            <a:buSzTx/>
            <a:buFontTx/>
            <a:buNone/>
            <a:tabLst/>
            <a:defRPr/>
          </a:pPr>
          <a:endParaRPr lang="fa-IR" sz="3200" b="1" dirty="0" smtClean="0">
            <a:solidFill>
              <a:schemeClr val="bg1"/>
            </a:solidFill>
          </a:endParaRPr>
        </a:p>
        <a:p>
          <a:pPr marL="0" marR="0" indent="0" defTabSz="1422400" rtl="1" eaLnBrk="1" fontAlgn="auto" latinLnBrk="0" hangingPunct="1">
            <a:lnSpc>
              <a:spcPct val="90000"/>
            </a:lnSpc>
            <a:spcBef>
              <a:spcPct val="0"/>
            </a:spcBef>
            <a:spcAft>
              <a:spcPct val="35000"/>
            </a:spcAft>
            <a:buClrTx/>
            <a:buSzTx/>
            <a:buFontTx/>
            <a:buNone/>
            <a:tabLst/>
            <a:defRPr/>
          </a:pPr>
          <a:r>
            <a:rPr lang="fa-IR" sz="3200" b="1" dirty="0" smtClean="0">
              <a:solidFill>
                <a:schemeClr val="bg1"/>
              </a:solidFill>
            </a:rPr>
            <a:t>اجتماعی</a:t>
          </a:r>
        </a:p>
        <a:p>
          <a:pPr defTabSz="1422400" rtl="1">
            <a:lnSpc>
              <a:spcPct val="90000"/>
            </a:lnSpc>
            <a:spcBef>
              <a:spcPct val="0"/>
            </a:spcBef>
            <a:spcAft>
              <a:spcPct val="35000"/>
            </a:spcAft>
          </a:pPr>
          <a:endParaRPr lang="fa-IR" sz="3200" b="1" dirty="0">
            <a:solidFill>
              <a:schemeClr val="bg1"/>
            </a:solidFill>
          </a:endParaRPr>
        </a:p>
      </dgm:t>
    </dgm:pt>
    <dgm:pt modelId="{076B9E06-010E-4CFA-A60C-526969F507A4}" type="parTrans" cxnId="{20FC8154-9E40-4F20-B86E-34AB98709D77}">
      <dgm:prSet/>
      <dgm:spPr>
        <a:solidFill>
          <a:srgbClr val="FF0000"/>
        </a:solidFill>
        <a:scene3d>
          <a:camera prst="orthographicFront"/>
          <a:lightRig rig="threePt" dir="t"/>
        </a:scene3d>
        <a:sp3d>
          <a:bevelT w="101600" prst="riblet"/>
        </a:sp3d>
      </dgm:spPr>
      <dgm:t>
        <a:bodyPr/>
        <a:lstStyle/>
        <a:p>
          <a:pPr rtl="1"/>
          <a:endParaRPr lang="fa-IR">
            <a:solidFill>
              <a:schemeClr val="bg1"/>
            </a:solidFill>
          </a:endParaRPr>
        </a:p>
      </dgm:t>
    </dgm:pt>
    <dgm:pt modelId="{1388533E-1118-405F-8AA1-C6DCD62C71DF}" type="sibTrans" cxnId="{20FC8154-9E40-4F20-B86E-34AB98709D77}">
      <dgm:prSet/>
      <dgm:spPr/>
      <dgm:t>
        <a:bodyPr/>
        <a:lstStyle/>
        <a:p>
          <a:pPr rtl="1"/>
          <a:endParaRPr lang="fa-IR">
            <a:solidFill>
              <a:schemeClr val="bg1"/>
            </a:solidFill>
          </a:endParaRPr>
        </a:p>
      </dgm:t>
    </dgm:pt>
    <dgm:pt modelId="{5D972A28-3333-4005-8D7B-BC61589FE4EF}">
      <dgm:prSet phldrT="[Text]" custT="1"/>
      <dgm:spPr>
        <a:solidFill>
          <a:schemeClr val="accent2">
            <a:lumMod val="75000"/>
          </a:schemeClr>
        </a:solidFill>
        <a:scene3d>
          <a:camera prst="orthographicFront"/>
          <a:lightRig rig="threePt" dir="t"/>
        </a:scene3d>
        <a:sp3d>
          <a:bevelT w="101600" prst="riblet"/>
        </a:sp3d>
      </dgm:spPr>
      <dgm:t>
        <a:bodyPr/>
        <a:lstStyle/>
        <a:p>
          <a:pPr rtl="1"/>
          <a:r>
            <a:rPr lang="fa-IR" sz="3600" b="1" dirty="0" smtClean="0">
              <a:solidFill>
                <a:schemeClr val="bg1"/>
              </a:solidFill>
            </a:rPr>
            <a:t>سیاسی</a:t>
          </a:r>
          <a:endParaRPr lang="fa-IR" sz="3600" b="1" dirty="0">
            <a:solidFill>
              <a:schemeClr val="bg1"/>
            </a:solidFill>
          </a:endParaRPr>
        </a:p>
      </dgm:t>
    </dgm:pt>
    <dgm:pt modelId="{59432971-821A-47E5-B5AA-ACB438ED5F65}" type="parTrans" cxnId="{B25A6EDC-C855-4200-ABBA-EF8271B6584B}">
      <dgm:prSet/>
      <dgm:spPr>
        <a:solidFill>
          <a:srgbClr val="FF0000"/>
        </a:solidFill>
        <a:scene3d>
          <a:camera prst="orthographicFront"/>
          <a:lightRig rig="threePt" dir="t"/>
        </a:scene3d>
        <a:sp3d>
          <a:bevelT w="101600" prst="riblet"/>
        </a:sp3d>
      </dgm:spPr>
      <dgm:t>
        <a:bodyPr/>
        <a:lstStyle/>
        <a:p>
          <a:pPr rtl="1"/>
          <a:endParaRPr lang="fa-IR">
            <a:solidFill>
              <a:schemeClr val="bg1"/>
            </a:solidFill>
          </a:endParaRPr>
        </a:p>
      </dgm:t>
    </dgm:pt>
    <dgm:pt modelId="{09F6F83C-B6E5-450B-B675-5E1B9D0848BA}" type="sibTrans" cxnId="{B25A6EDC-C855-4200-ABBA-EF8271B6584B}">
      <dgm:prSet/>
      <dgm:spPr/>
      <dgm:t>
        <a:bodyPr/>
        <a:lstStyle/>
        <a:p>
          <a:pPr rtl="1"/>
          <a:endParaRPr lang="fa-IR">
            <a:solidFill>
              <a:schemeClr val="bg1"/>
            </a:solidFill>
          </a:endParaRPr>
        </a:p>
      </dgm:t>
    </dgm:pt>
    <dgm:pt modelId="{D0883A16-A649-4492-B445-852AA76ADFFD}">
      <dgm:prSet phldrT="[Text]" custT="1"/>
      <dgm:spPr>
        <a:solidFill>
          <a:schemeClr val="accent2">
            <a:lumMod val="75000"/>
          </a:schemeClr>
        </a:solidFill>
        <a:scene3d>
          <a:camera prst="orthographicFront"/>
          <a:lightRig rig="threePt" dir="t"/>
        </a:scene3d>
        <a:sp3d>
          <a:bevelT w="101600" prst="riblet"/>
        </a:sp3d>
      </dgm:spPr>
      <dgm:t>
        <a:bodyPr/>
        <a:lstStyle/>
        <a:p>
          <a:pPr marL="0" marR="0" indent="0" defTabSz="914400" rtl="1" eaLnBrk="1" fontAlgn="auto" latinLnBrk="0" hangingPunct="1">
            <a:lnSpc>
              <a:spcPct val="100000"/>
            </a:lnSpc>
            <a:spcBef>
              <a:spcPts val="0"/>
            </a:spcBef>
            <a:spcAft>
              <a:spcPts val="0"/>
            </a:spcAft>
            <a:buClrTx/>
            <a:buSzTx/>
            <a:buFontTx/>
            <a:buNone/>
            <a:tabLst/>
            <a:defRPr/>
          </a:pPr>
          <a:r>
            <a:rPr lang="fa-IR" sz="2800" b="1" dirty="0" smtClean="0">
              <a:solidFill>
                <a:schemeClr val="bg1"/>
              </a:solidFill>
            </a:rPr>
            <a:t>روحی و</a:t>
          </a:r>
        </a:p>
        <a:p>
          <a:pPr marL="0" marR="0" indent="0" defTabSz="914400" rtl="1" eaLnBrk="1" fontAlgn="auto" latinLnBrk="0" hangingPunct="1">
            <a:lnSpc>
              <a:spcPct val="100000"/>
            </a:lnSpc>
            <a:spcBef>
              <a:spcPts val="0"/>
            </a:spcBef>
            <a:spcAft>
              <a:spcPts val="0"/>
            </a:spcAft>
            <a:buClrTx/>
            <a:buSzTx/>
            <a:buFontTx/>
            <a:buNone/>
            <a:tabLst/>
            <a:defRPr/>
          </a:pPr>
          <a:r>
            <a:rPr lang="fa-IR" sz="2800" b="1" dirty="0" smtClean="0">
              <a:solidFill>
                <a:schemeClr val="bg1"/>
              </a:solidFill>
            </a:rPr>
            <a:t>روانی</a:t>
          </a:r>
          <a:endParaRPr lang="fa-IR" sz="3600" b="1" dirty="0">
            <a:solidFill>
              <a:schemeClr val="bg1"/>
            </a:solidFill>
          </a:endParaRPr>
        </a:p>
      </dgm:t>
    </dgm:pt>
    <dgm:pt modelId="{C5011644-69D4-4C44-8087-E745CF8AC256}" type="parTrans" cxnId="{23C2E1FE-0BCF-478F-93DB-2686BA09BAB5}">
      <dgm:prSet/>
      <dgm:spPr>
        <a:solidFill>
          <a:srgbClr val="FF0000"/>
        </a:solidFill>
        <a:scene3d>
          <a:camera prst="orthographicFront"/>
          <a:lightRig rig="threePt" dir="t"/>
        </a:scene3d>
        <a:sp3d>
          <a:bevelT w="101600" prst="riblet"/>
        </a:sp3d>
      </dgm:spPr>
      <dgm:t>
        <a:bodyPr/>
        <a:lstStyle/>
        <a:p>
          <a:pPr rtl="1"/>
          <a:endParaRPr lang="fa-IR">
            <a:solidFill>
              <a:schemeClr val="bg1"/>
            </a:solidFill>
          </a:endParaRPr>
        </a:p>
      </dgm:t>
    </dgm:pt>
    <dgm:pt modelId="{E9714AB9-B832-43EB-8DF4-BA1EB58B23D2}" type="sibTrans" cxnId="{23C2E1FE-0BCF-478F-93DB-2686BA09BAB5}">
      <dgm:prSet/>
      <dgm:spPr/>
      <dgm:t>
        <a:bodyPr/>
        <a:lstStyle/>
        <a:p>
          <a:pPr rtl="1"/>
          <a:endParaRPr lang="fa-IR">
            <a:solidFill>
              <a:schemeClr val="bg1"/>
            </a:solidFill>
          </a:endParaRPr>
        </a:p>
      </dgm:t>
    </dgm:pt>
    <dgm:pt modelId="{249EE48C-1073-4BE6-8981-4E6D48BA00B4}">
      <dgm:prSet phldrT="[Text]" custT="1"/>
      <dgm:spPr>
        <a:solidFill>
          <a:schemeClr val="accent2">
            <a:lumMod val="75000"/>
          </a:schemeClr>
        </a:solidFill>
        <a:scene3d>
          <a:camera prst="orthographicFront"/>
          <a:lightRig rig="threePt" dir="t"/>
        </a:scene3d>
        <a:sp3d>
          <a:bevelT w="101600" prst="riblet"/>
        </a:sp3d>
      </dgm:spPr>
      <dgm:t>
        <a:bodyPr/>
        <a:lstStyle/>
        <a:p>
          <a:pPr rtl="1"/>
          <a:r>
            <a:rPr lang="fa-IR" sz="3200" b="1" dirty="0" smtClean="0">
              <a:solidFill>
                <a:schemeClr val="bg1"/>
              </a:solidFill>
            </a:rPr>
            <a:t>اقتصادی</a:t>
          </a:r>
          <a:endParaRPr lang="fa-IR" sz="3200" b="1" dirty="0">
            <a:solidFill>
              <a:schemeClr val="bg1"/>
            </a:solidFill>
          </a:endParaRPr>
        </a:p>
      </dgm:t>
    </dgm:pt>
    <dgm:pt modelId="{9F18860B-C374-4D15-99AF-09697A0128A2}" type="parTrans" cxnId="{E7D7C16F-4CD4-43B7-B15E-98CE53F4A9A0}">
      <dgm:prSet/>
      <dgm:spPr>
        <a:solidFill>
          <a:srgbClr val="FF0000"/>
        </a:solidFill>
        <a:scene3d>
          <a:camera prst="orthographicFront"/>
          <a:lightRig rig="threePt" dir="t"/>
        </a:scene3d>
        <a:sp3d>
          <a:bevelT w="101600" prst="riblet"/>
        </a:sp3d>
      </dgm:spPr>
      <dgm:t>
        <a:bodyPr/>
        <a:lstStyle/>
        <a:p>
          <a:endParaRPr lang="en-US">
            <a:solidFill>
              <a:schemeClr val="bg1"/>
            </a:solidFill>
          </a:endParaRPr>
        </a:p>
      </dgm:t>
    </dgm:pt>
    <dgm:pt modelId="{3F27C39A-5593-4E14-AAB0-27AEB72DC7A9}" type="sibTrans" cxnId="{E7D7C16F-4CD4-43B7-B15E-98CE53F4A9A0}">
      <dgm:prSet/>
      <dgm:spPr/>
      <dgm:t>
        <a:bodyPr/>
        <a:lstStyle/>
        <a:p>
          <a:endParaRPr lang="en-US">
            <a:solidFill>
              <a:schemeClr val="bg1"/>
            </a:solidFill>
          </a:endParaRPr>
        </a:p>
      </dgm:t>
    </dgm:pt>
    <dgm:pt modelId="{B56A555F-186F-4BEC-99C9-6FBC3967EFD7}">
      <dgm:prSet phldrT="[Text]" custT="1"/>
      <dgm:spPr>
        <a:solidFill>
          <a:schemeClr val="accent2">
            <a:lumMod val="75000"/>
          </a:schemeClr>
        </a:solidFill>
        <a:scene3d>
          <a:camera prst="orthographicFront"/>
          <a:lightRig rig="threePt" dir="t"/>
        </a:scene3d>
        <a:sp3d>
          <a:bevelT w="101600" prst="riblet"/>
        </a:sp3d>
      </dgm:spPr>
      <dgm:t>
        <a:bodyPr/>
        <a:lstStyle/>
        <a:p>
          <a:pPr rtl="1"/>
          <a:r>
            <a:rPr lang="fa-IR" sz="3200" b="1" smtClean="0">
              <a:solidFill>
                <a:schemeClr val="bg1"/>
              </a:solidFill>
            </a:rPr>
            <a:t>حقوقی</a:t>
          </a:r>
          <a:endParaRPr lang="fa-IR" sz="3200" b="1" dirty="0">
            <a:solidFill>
              <a:schemeClr val="bg1"/>
            </a:solidFill>
          </a:endParaRPr>
        </a:p>
      </dgm:t>
    </dgm:pt>
    <dgm:pt modelId="{ECA0F53E-6CFA-42D3-8629-8CFC5B8605EE}" type="parTrans" cxnId="{7E49F023-7909-4A1F-B762-B8691FFE305B}">
      <dgm:prSet/>
      <dgm:spPr>
        <a:solidFill>
          <a:srgbClr val="FF0000"/>
        </a:solidFill>
        <a:scene3d>
          <a:camera prst="orthographicFront"/>
          <a:lightRig rig="threePt" dir="t"/>
        </a:scene3d>
        <a:sp3d>
          <a:bevelT w="101600" prst="riblet"/>
        </a:sp3d>
      </dgm:spPr>
      <dgm:t>
        <a:bodyPr/>
        <a:lstStyle/>
        <a:p>
          <a:endParaRPr lang="en-US">
            <a:solidFill>
              <a:schemeClr val="bg1"/>
            </a:solidFill>
          </a:endParaRPr>
        </a:p>
      </dgm:t>
    </dgm:pt>
    <dgm:pt modelId="{D4336F96-D2C3-449C-BE3F-2E511EA17360}" type="sibTrans" cxnId="{7E49F023-7909-4A1F-B762-B8691FFE305B}">
      <dgm:prSet/>
      <dgm:spPr/>
      <dgm:t>
        <a:bodyPr/>
        <a:lstStyle/>
        <a:p>
          <a:endParaRPr lang="en-US">
            <a:solidFill>
              <a:schemeClr val="bg1"/>
            </a:solidFill>
          </a:endParaRPr>
        </a:p>
      </dgm:t>
    </dgm:pt>
    <dgm:pt modelId="{63B67409-76B9-4A3A-83A8-4AEB20C5FA51}">
      <dgm:prSet phldrT="[Text]" custT="1"/>
      <dgm:spPr>
        <a:solidFill>
          <a:schemeClr val="accent2">
            <a:lumMod val="75000"/>
          </a:schemeClr>
        </a:solidFill>
        <a:scene3d>
          <a:camera prst="orthographicFront"/>
          <a:lightRig rig="threePt" dir="t"/>
        </a:scene3d>
        <a:sp3d>
          <a:bevelT w="101600" prst="riblet"/>
        </a:sp3d>
      </dgm:spPr>
      <dgm:t>
        <a:bodyPr/>
        <a:lstStyle/>
        <a:p>
          <a:pPr rtl="1"/>
          <a:r>
            <a:rPr lang="fa-IR" sz="3200" b="1" dirty="0" smtClean="0">
              <a:solidFill>
                <a:schemeClr val="bg1"/>
              </a:solidFill>
            </a:rPr>
            <a:t>علمی</a:t>
          </a:r>
          <a:endParaRPr lang="fa-IR" sz="3200" b="1" dirty="0">
            <a:solidFill>
              <a:schemeClr val="bg1"/>
            </a:solidFill>
          </a:endParaRPr>
        </a:p>
      </dgm:t>
    </dgm:pt>
    <dgm:pt modelId="{1EEF9321-E7C5-46BB-96E5-9FA2ECBC300B}" type="parTrans" cxnId="{2E91BEFF-531D-4D3A-B6A4-88C2DAF7EA1A}">
      <dgm:prSet/>
      <dgm:spPr>
        <a:solidFill>
          <a:srgbClr val="FF0000"/>
        </a:solidFill>
        <a:scene3d>
          <a:camera prst="orthographicFront"/>
          <a:lightRig rig="threePt" dir="t"/>
        </a:scene3d>
        <a:sp3d>
          <a:bevelT w="101600" prst="riblet"/>
        </a:sp3d>
      </dgm:spPr>
      <dgm:t>
        <a:bodyPr/>
        <a:lstStyle/>
        <a:p>
          <a:endParaRPr lang="en-US">
            <a:solidFill>
              <a:schemeClr val="bg1"/>
            </a:solidFill>
          </a:endParaRPr>
        </a:p>
      </dgm:t>
    </dgm:pt>
    <dgm:pt modelId="{D4712F92-0F02-4EFE-8E3C-7AD3E508A931}" type="sibTrans" cxnId="{2E91BEFF-531D-4D3A-B6A4-88C2DAF7EA1A}">
      <dgm:prSet/>
      <dgm:spPr/>
      <dgm:t>
        <a:bodyPr/>
        <a:lstStyle/>
        <a:p>
          <a:endParaRPr lang="en-US">
            <a:solidFill>
              <a:schemeClr val="bg1"/>
            </a:solidFill>
          </a:endParaRPr>
        </a:p>
      </dgm:t>
    </dgm:pt>
    <dgm:pt modelId="{F749D45F-BF88-48D5-98E9-2039B81C161A}">
      <dgm:prSet phldrT="[Text]" custT="1"/>
      <dgm:spPr>
        <a:solidFill>
          <a:schemeClr val="accent2">
            <a:lumMod val="75000"/>
          </a:schemeClr>
        </a:solidFill>
        <a:scene3d>
          <a:camera prst="orthographicFront"/>
          <a:lightRig rig="threePt" dir="t"/>
        </a:scene3d>
        <a:sp3d>
          <a:bevelT w="101600" prst="riblet"/>
        </a:sp3d>
      </dgm:spPr>
      <dgm:t>
        <a:bodyPr/>
        <a:lstStyle/>
        <a:p>
          <a:pPr rtl="1"/>
          <a:r>
            <a:rPr lang="fa-IR" sz="3200" b="1" dirty="0" smtClean="0">
              <a:solidFill>
                <a:schemeClr val="bg1"/>
              </a:solidFill>
            </a:rPr>
            <a:t>فرهنگی</a:t>
          </a:r>
          <a:endParaRPr lang="fa-IR" sz="3200" b="1" dirty="0">
            <a:solidFill>
              <a:schemeClr val="bg1"/>
            </a:solidFill>
          </a:endParaRPr>
        </a:p>
      </dgm:t>
    </dgm:pt>
    <dgm:pt modelId="{83A83793-B530-4A31-BEFB-A2100341309E}" type="parTrans" cxnId="{73262B53-E540-435F-A556-BD6274F55D11}">
      <dgm:prSet/>
      <dgm:spPr>
        <a:solidFill>
          <a:srgbClr val="FF0000"/>
        </a:solidFill>
        <a:scene3d>
          <a:camera prst="orthographicFront"/>
          <a:lightRig rig="threePt" dir="t"/>
        </a:scene3d>
        <a:sp3d>
          <a:bevelT w="101600" prst="riblet"/>
        </a:sp3d>
      </dgm:spPr>
      <dgm:t>
        <a:bodyPr/>
        <a:lstStyle/>
        <a:p>
          <a:endParaRPr lang="en-US">
            <a:solidFill>
              <a:schemeClr val="bg1"/>
            </a:solidFill>
          </a:endParaRPr>
        </a:p>
      </dgm:t>
    </dgm:pt>
    <dgm:pt modelId="{5E7F1A15-E2BB-4EAF-BB28-03C91467F36A}" type="sibTrans" cxnId="{73262B53-E540-435F-A556-BD6274F55D11}">
      <dgm:prSet/>
      <dgm:spPr/>
      <dgm:t>
        <a:bodyPr/>
        <a:lstStyle/>
        <a:p>
          <a:endParaRPr lang="en-US">
            <a:solidFill>
              <a:schemeClr val="bg1"/>
            </a:solidFill>
          </a:endParaRPr>
        </a:p>
      </dgm:t>
    </dgm:pt>
    <dgm:pt modelId="{8728FC76-1920-4955-883B-2D54B7CB3DA1}">
      <dgm:prSet phldrT="[Text]" custScaleX="180922" custRadScaleRad="146942" custRadScaleInc="32191"/>
      <dgm:spPr/>
      <dgm:t>
        <a:bodyPr/>
        <a:lstStyle/>
        <a:p>
          <a:endParaRPr lang="en-US">
            <a:solidFill>
              <a:schemeClr val="bg1"/>
            </a:solidFill>
          </a:endParaRPr>
        </a:p>
      </dgm:t>
    </dgm:pt>
    <dgm:pt modelId="{3A652DFC-A842-43B8-B066-A7B71E0C018F}" type="sibTrans" cxnId="{CAD0B0F4-2A55-416A-8BAC-B8CAE5B8CB8F}">
      <dgm:prSet/>
      <dgm:spPr/>
      <dgm:t>
        <a:bodyPr/>
        <a:lstStyle/>
        <a:p>
          <a:endParaRPr lang="en-US">
            <a:solidFill>
              <a:schemeClr val="bg1"/>
            </a:solidFill>
          </a:endParaRPr>
        </a:p>
      </dgm:t>
    </dgm:pt>
    <dgm:pt modelId="{FEBA496C-2FEE-47A0-88C5-5BCA29F0323F}" type="parTrans" cxnId="{CAD0B0F4-2A55-416A-8BAC-B8CAE5B8CB8F}">
      <dgm:prSet/>
      <dgm:spPr/>
      <dgm:t>
        <a:bodyPr/>
        <a:lstStyle/>
        <a:p>
          <a:endParaRPr lang="en-US">
            <a:solidFill>
              <a:schemeClr val="bg1"/>
            </a:solidFill>
          </a:endParaRPr>
        </a:p>
      </dgm:t>
    </dgm:pt>
    <dgm:pt modelId="{AE10F9AD-7219-409F-BA93-632D02D9626F}">
      <dgm:prSet custScaleX="216325" custScaleY="73449" custRadScaleRad="140314" custRadScaleInc="27327"/>
      <dgm:spPr/>
      <dgm:t>
        <a:bodyPr/>
        <a:lstStyle/>
        <a:p>
          <a:endParaRPr lang="en-US">
            <a:solidFill>
              <a:schemeClr val="bg1"/>
            </a:solidFill>
          </a:endParaRPr>
        </a:p>
      </dgm:t>
    </dgm:pt>
    <dgm:pt modelId="{491B4CB7-2B1F-4624-8C6A-6DB3E32CBBD0}" type="parTrans" cxnId="{C9EF8958-3700-4021-A13B-DE2B275C7ED4}">
      <dgm:prSet custScaleX="128165" custScaleY="71725"/>
      <dgm:spPr/>
      <dgm:t>
        <a:bodyPr/>
        <a:lstStyle/>
        <a:p>
          <a:pPr rtl="1"/>
          <a:endParaRPr lang="fa-IR">
            <a:solidFill>
              <a:schemeClr val="bg1"/>
            </a:solidFill>
          </a:endParaRPr>
        </a:p>
      </dgm:t>
    </dgm:pt>
    <dgm:pt modelId="{FFB0234C-27A4-40F3-87A4-718708FF025E}" type="sibTrans" cxnId="{C9EF8958-3700-4021-A13B-DE2B275C7ED4}">
      <dgm:prSet/>
      <dgm:spPr/>
      <dgm:t>
        <a:bodyPr/>
        <a:lstStyle/>
        <a:p>
          <a:endParaRPr lang="en-US">
            <a:solidFill>
              <a:schemeClr val="bg1"/>
            </a:solidFill>
          </a:endParaRPr>
        </a:p>
      </dgm:t>
    </dgm:pt>
    <dgm:pt modelId="{F585DD8D-5C91-4226-B579-94C3034AA23E}" type="pres">
      <dgm:prSet presAssocID="{7F3310C7-32A9-48BF-BDAD-54FECFA8E477}" presName="Name0" presStyleCnt="0">
        <dgm:presLayoutVars>
          <dgm:chMax val="1"/>
          <dgm:dir/>
          <dgm:animLvl val="ctr"/>
          <dgm:resizeHandles val="exact"/>
        </dgm:presLayoutVars>
      </dgm:prSet>
      <dgm:spPr/>
      <dgm:t>
        <a:bodyPr/>
        <a:lstStyle/>
        <a:p>
          <a:pPr rtl="1"/>
          <a:endParaRPr lang="fa-IR"/>
        </a:p>
      </dgm:t>
    </dgm:pt>
    <dgm:pt modelId="{1D894B6F-C20A-44B1-BD26-30DDEF80DC27}" type="pres">
      <dgm:prSet presAssocID="{C310F6CD-1D20-406E-A49E-FCC7CD21F263}" presName="centerShape" presStyleLbl="node0" presStyleIdx="0" presStyleCnt="1" custScaleX="165025" custScaleY="133636" custLinFactNeighborX="1877" custLinFactNeighborY="0"/>
      <dgm:spPr/>
      <dgm:t>
        <a:bodyPr/>
        <a:lstStyle/>
        <a:p>
          <a:pPr rtl="1"/>
          <a:endParaRPr lang="fa-IR"/>
        </a:p>
      </dgm:t>
    </dgm:pt>
    <dgm:pt modelId="{C362A9A6-E954-4141-BE93-FC16D02ED275}" type="pres">
      <dgm:prSet presAssocID="{076B9E06-010E-4CFA-A60C-526969F507A4}" presName="parTrans" presStyleLbl="sibTrans2D1" presStyleIdx="0" presStyleCnt="7" custScaleX="128165" custScaleY="71725"/>
      <dgm:spPr/>
      <dgm:t>
        <a:bodyPr/>
        <a:lstStyle/>
        <a:p>
          <a:pPr rtl="1"/>
          <a:endParaRPr lang="fa-IR"/>
        </a:p>
      </dgm:t>
    </dgm:pt>
    <dgm:pt modelId="{DC1CD756-D0C4-495B-A1E1-9C9E1276118A}" type="pres">
      <dgm:prSet presAssocID="{076B9E06-010E-4CFA-A60C-526969F507A4}" presName="connectorText" presStyleLbl="sibTrans2D1" presStyleIdx="0" presStyleCnt="7"/>
      <dgm:spPr/>
      <dgm:t>
        <a:bodyPr/>
        <a:lstStyle/>
        <a:p>
          <a:pPr rtl="1"/>
          <a:endParaRPr lang="fa-IR"/>
        </a:p>
      </dgm:t>
    </dgm:pt>
    <dgm:pt modelId="{6084AAA5-1E9A-4EFA-8A37-BF75277BA6AF}" type="pres">
      <dgm:prSet presAssocID="{A3DFECAE-D368-4DD5-80B7-27A8D55CABA7}" presName="node" presStyleLbl="node1" presStyleIdx="0" presStyleCnt="7" custScaleX="178357" custScaleY="66482" custRadScaleRad="155214" custRadScaleInc="349498">
        <dgm:presLayoutVars>
          <dgm:bulletEnabled val="1"/>
        </dgm:presLayoutVars>
      </dgm:prSet>
      <dgm:spPr/>
      <dgm:t>
        <a:bodyPr/>
        <a:lstStyle/>
        <a:p>
          <a:pPr rtl="1"/>
          <a:endParaRPr lang="fa-IR"/>
        </a:p>
      </dgm:t>
    </dgm:pt>
    <dgm:pt modelId="{2F6720A0-0E9D-4F58-A493-8F56C780F18A}" type="pres">
      <dgm:prSet presAssocID="{59432971-821A-47E5-B5AA-ACB438ED5F65}" presName="parTrans" presStyleLbl="sibTrans2D1" presStyleIdx="1" presStyleCnt="7" custScaleX="128165" custScaleY="71725"/>
      <dgm:spPr/>
      <dgm:t>
        <a:bodyPr/>
        <a:lstStyle/>
        <a:p>
          <a:pPr rtl="1"/>
          <a:endParaRPr lang="fa-IR"/>
        </a:p>
      </dgm:t>
    </dgm:pt>
    <dgm:pt modelId="{82F6EB2B-F495-4955-94F7-975FC642B8FA}" type="pres">
      <dgm:prSet presAssocID="{59432971-821A-47E5-B5AA-ACB438ED5F65}" presName="connectorText" presStyleLbl="sibTrans2D1" presStyleIdx="1" presStyleCnt="7"/>
      <dgm:spPr/>
      <dgm:t>
        <a:bodyPr/>
        <a:lstStyle/>
        <a:p>
          <a:pPr rtl="1"/>
          <a:endParaRPr lang="fa-IR"/>
        </a:p>
      </dgm:t>
    </dgm:pt>
    <dgm:pt modelId="{83915FD2-12F9-4DCB-AF5D-188DE4101D1C}" type="pres">
      <dgm:prSet presAssocID="{5D972A28-3333-4005-8D7B-BC61589FE4EF}" presName="node" presStyleLbl="node1" presStyleIdx="1" presStyleCnt="7" custScaleX="190064" custScaleY="73449" custRadScaleRad="140314" custRadScaleInc="27327">
        <dgm:presLayoutVars>
          <dgm:bulletEnabled val="1"/>
        </dgm:presLayoutVars>
      </dgm:prSet>
      <dgm:spPr/>
      <dgm:t>
        <a:bodyPr/>
        <a:lstStyle/>
        <a:p>
          <a:pPr rtl="1"/>
          <a:endParaRPr lang="fa-IR"/>
        </a:p>
      </dgm:t>
    </dgm:pt>
    <dgm:pt modelId="{5A0CB1D3-A52D-400E-AD3D-C40983452D04}" type="pres">
      <dgm:prSet presAssocID="{C5011644-69D4-4C44-8087-E745CF8AC256}" presName="parTrans" presStyleLbl="sibTrans2D1" presStyleIdx="2" presStyleCnt="7" custScaleX="128165" custScaleY="71725"/>
      <dgm:spPr/>
      <dgm:t>
        <a:bodyPr/>
        <a:lstStyle/>
        <a:p>
          <a:pPr rtl="1"/>
          <a:endParaRPr lang="fa-IR"/>
        </a:p>
      </dgm:t>
    </dgm:pt>
    <dgm:pt modelId="{736157F8-5538-428C-A529-1F2FED3D3F37}" type="pres">
      <dgm:prSet presAssocID="{C5011644-69D4-4C44-8087-E745CF8AC256}" presName="connectorText" presStyleLbl="sibTrans2D1" presStyleIdx="2" presStyleCnt="7"/>
      <dgm:spPr/>
      <dgm:t>
        <a:bodyPr/>
        <a:lstStyle/>
        <a:p>
          <a:pPr rtl="1"/>
          <a:endParaRPr lang="fa-IR"/>
        </a:p>
      </dgm:t>
    </dgm:pt>
    <dgm:pt modelId="{F119AB34-CBC7-4C31-B8C5-22138EBA0A0E}" type="pres">
      <dgm:prSet presAssocID="{D0883A16-A649-4492-B445-852AA76ADFFD}" presName="node" presStyleLbl="node1" presStyleIdx="2" presStyleCnt="7" custScaleX="168276" custScaleY="71725" custRadScaleRad="180795" custRadScaleInc="59613">
        <dgm:presLayoutVars>
          <dgm:bulletEnabled val="1"/>
        </dgm:presLayoutVars>
      </dgm:prSet>
      <dgm:spPr/>
      <dgm:t>
        <a:bodyPr/>
        <a:lstStyle/>
        <a:p>
          <a:pPr rtl="1"/>
          <a:endParaRPr lang="fa-IR"/>
        </a:p>
      </dgm:t>
    </dgm:pt>
    <dgm:pt modelId="{E8F674B9-CEDD-4851-9895-B311ED982373}" type="pres">
      <dgm:prSet presAssocID="{9F18860B-C374-4D15-99AF-09697A0128A2}" presName="parTrans" presStyleLbl="sibTrans2D1" presStyleIdx="3" presStyleCnt="7" custScaleX="128165" custScaleY="71725"/>
      <dgm:spPr/>
      <dgm:t>
        <a:bodyPr/>
        <a:lstStyle/>
        <a:p>
          <a:endParaRPr lang="en-US"/>
        </a:p>
      </dgm:t>
    </dgm:pt>
    <dgm:pt modelId="{AC26EC87-3F83-4138-81EB-D0D4CDC488E7}" type="pres">
      <dgm:prSet presAssocID="{9F18860B-C374-4D15-99AF-09697A0128A2}" presName="connectorText" presStyleLbl="sibTrans2D1" presStyleIdx="3" presStyleCnt="7"/>
      <dgm:spPr/>
      <dgm:t>
        <a:bodyPr/>
        <a:lstStyle/>
        <a:p>
          <a:endParaRPr lang="en-US"/>
        </a:p>
      </dgm:t>
    </dgm:pt>
    <dgm:pt modelId="{5727136B-AB5D-4ED6-99BF-17CBA01DF97E}" type="pres">
      <dgm:prSet presAssocID="{249EE48C-1073-4BE6-8981-4E6D48BA00B4}" presName="node" presStyleLbl="node1" presStyleIdx="3" presStyleCnt="7" custScaleX="202918" custScaleY="71725" custRadScaleRad="96491" custRadScaleInc="93969">
        <dgm:presLayoutVars>
          <dgm:bulletEnabled val="1"/>
        </dgm:presLayoutVars>
      </dgm:prSet>
      <dgm:spPr/>
      <dgm:t>
        <a:bodyPr/>
        <a:lstStyle/>
        <a:p>
          <a:endParaRPr lang="en-US"/>
        </a:p>
      </dgm:t>
    </dgm:pt>
    <dgm:pt modelId="{803AA6C3-FE87-4A80-9AD6-8C6DC7F84E24}" type="pres">
      <dgm:prSet presAssocID="{ECA0F53E-6CFA-42D3-8629-8CFC5B8605EE}" presName="parTrans" presStyleLbl="sibTrans2D1" presStyleIdx="4" presStyleCnt="7" custScaleX="128165" custScaleY="71725"/>
      <dgm:spPr/>
      <dgm:t>
        <a:bodyPr/>
        <a:lstStyle/>
        <a:p>
          <a:endParaRPr lang="en-US"/>
        </a:p>
      </dgm:t>
    </dgm:pt>
    <dgm:pt modelId="{C602B29D-03A4-4539-80EB-2947E5D5C226}" type="pres">
      <dgm:prSet presAssocID="{ECA0F53E-6CFA-42D3-8629-8CFC5B8605EE}" presName="connectorText" presStyleLbl="sibTrans2D1" presStyleIdx="4" presStyleCnt="7"/>
      <dgm:spPr/>
      <dgm:t>
        <a:bodyPr/>
        <a:lstStyle/>
        <a:p>
          <a:endParaRPr lang="en-US"/>
        </a:p>
      </dgm:t>
    </dgm:pt>
    <dgm:pt modelId="{79E1D008-1482-48FA-93EC-C55A0037B9FA}" type="pres">
      <dgm:prSet presAssocID="{B56A555F-186F-4BEC-99C9-6FBC3967EFD7}" presName="node" presStyleLbl="node1" presStyleIdx="4" presStyleCnt="7" custScaleX="189767" custScaleY="67817" custRadScaleRad="166337" custRadScaleInc="132697">
        <dgm:presLayoutVars>
          <dgm:bulletEnabled val="1"/>
        </dgm:presLayoutVars>
      </dgm:prSet>
      <dgm:spPr/>
      <dgm:t>
        <a:bodyPr/>
        <a:lstStyle/>
        <a:p>
          <a:endParaRPr lang="en-US"/>
        </a:p>
      </dgm:t>
    </dgm:pt>
    <dgm:pt modelId="{727BDE5B-A3E6-4D4B-ACFA-4ED41178B7A4}" type="pres">
      <dgm:prSet presAssocID="{1EEF9321-E7C5-46BB-96E5-9FA2ECBC300B}" presName="parTrans" presStyleLbl="sibTrans2D1" presStyleIdx="5" presStyleCnt="7" custScaleX="128165" custScaleY="71725"/>
      <dgm:spPr/>
      <dgm:t>
        <a:bodyPr/>
        <a:lstStyle/>
        <a:p>
          <a:endParaRPr lang="en-US"/>
        </a:p>
      </dgm:t>
    </dgm:pt>
    <dgm:pt modelId="{2FEF3884-DDAB-4AB2-B1C4-9B0F83020EDC}" type="pres">
      <dgm:prSet presAssocID="{1EEF9321-E7C5-46BB-96E5-9FA2ECBC300B}" presName="connectorText" presStyleLbl="sibTrans2D1" presStyleIdx="5" presStyleCnt="7"/>
      <dgm:spPr/>
      <dgm:t>
        <a:bodyPr/>
        <a:lstStyle/>
        <a:p>
          <a:endParaRPr lang="en-US"/>
        </a:p>
      </dgm:t>
    </dgm:pt>
    <dgm:pt modelId="{00E46801-1AF9-44AA-B2A3-BB0FD03992AD}" type="pres">
      <dgm:prSet presAssocID="{63B67409-76B9-4A3A-83A8-4AEB20C5FA51}" presName="node" presStyleLbl="node1" presStyleIdx="5" presStyleCnt="7" custScaleX="209478" custScaleY="71725" custRadScaleRad="142536" custRadScaleInc="42457">
        <dgm:presLayoutVars>
          <dgm:bulletEnabled val="1"/>
        </dgm:presLayoutVars>
      </dgm:prSet>
      <dgm:spPr/>
      <dgm:t>
        <a:bodyPr/>
        <a:lstStyle/>
        <a:p>
          <a:endParaRPr lang="en-US"/>
        </a:p>
      </dgm:t>
    </dgm:pt>
    <dgm:pt modelId="{07A63CFE-6CD6-49D8-AB59-6C31511A451B}" type="pres">
      <dgm:prSet presAssocID="{83A83793-B530-4A31-BEFB-A2100341309E}" presName="parTrans" presStyleLbl="sibTrans2D1" presStyleIdx="6" presStyleCnt="7" custScaleX="128165" custScaleY="71725"/>
      <dgm:spPr/>
      <dgm:t>
        <a:bodyPr/>
        <a:lstStyle/>
        <a:p>
          <a:endParaRPr lang="en-US"/>
        </a:p>
      </dgm:t>
    </dgm:pt>
    <dgm:pt modelId="{C8F298B8-68D4-4020-86E8-12E0908B4678}" type="pres">
      <dgm:prSet presAssocID="{83A83793-B530-4A31-BEFB-A2100341309E}" presName="connectorText" presStyleLbl="sibTrans2D1" presStyleIdx="6" presStyleCnt="7"/>
      <dgm:spPr/>
      <dgm:t>
        <a:bodyPr/>
        <a:lstStyle/>
        <a:p>
          <a:endParaRPr lang="en-US"/>
        </a:p>
      </dgm:t>
    </dgm:pt>
    <dgm:pt modelId="{541FFC06-53EC-4322-BCDA-7038497F811E}" type="pres">
      <dgm:prSet presAssocID="{F749D45F-BF88-48D5-98E9-2039B81C161A}" presName="node" presStyleLbl="node1" presStyleIdx="6" presStyleCnt="7" custScaleX="186474" custScaleY="71725" custRadScaleRad="138791" custRadScaleInc="-29722">
        <dgm:presLayoutVars>
          <dgm:bulletEnabled val="1"/>
        </dgm:presLayoutVars>
      </dgm:prSet>
      <dgm:spPr/>
      <dgm:t>
        <a:bodyPr/>
        <a:lstStyle/>
        <a:p>
          <a:endParaRPr lang="en-US"/>
        </a:p>
      </dgm:t>
    </dgm:pt>
  </dgm:ptLst>
  <dgm:cxnLst>
    <dgm:cxn modelId="{3AF0D406-83A2-4857-A8D0-68F217124166}" type="presOf" srcId="{C310F6CD-1D20-406E-A49E-FCC7CD21F263}" destId="{1D894B6F-C20A-44B1-BD26-30DDEF80DC27}" srcOrd="0" destOrd="0" presId="urn:microsoft.com/office/officeart/2005/8/layout/radial5"/>
    <dgm:cxn modelId="{20FC8154-9E40-4F20-B86E-34AB98709D77}" srcId="{C310F6CD-1D20-406E-A49E-FCC7CD21F263}" destId="{A3DFECAE-D368-4DD5-80B7-27A8D55CABA7}" srcOrd="0" destOrd="0" parTransId="{076B9E06-010E-4CFA-A60C-526969F507A4}" sibTransId="{1388533E-1118-405F-8AA1-C6DCD62C71DF}"/>
    <dgm:cxn modelId="{C27657D1-7D56-4BDC-8F75-712ED120E474}" type="presOf" srcId="{83A83793-B530-4A31-BEFB-A2100341309E}" destId="{07A63CFE-6CD6-49D8-AB59-6C31511A451B}" srcOrd="0" destOrd="0" presId="urn:microsoft.com/office/officeart/2005/8/layout/radial5"/>
    <dgm:cxn modelId="{876C4992-004B-4D70-AFCA-4E877C3E5E53}" type="presOf" srcId="{249EE48C-1073-4BE6-8981-4E6D48BA00B4}" destId="{5727136B-AB5D-4ED6-99BF-17CBA01DF97E}" srcOrd="0" destOrd="0" presId="urn:microsoft.com/office/officeart/2005/8/layout/radial5"/>
    <dgm:cxn modelId="{B77F1643-89EF-4149-8D3D-94793999609D}" type="presOf" srcId="{83A83793-B530-4A31-BEFB-A2100341309E}" destId="{C8F298B8-68D4-4020-86E8-12E0908B4678}" srcOrd="1" destOrd="0" presId="urn:microsoft.com/office/officeart/2005/8/layout/radial5"/>
    <dgm:cxn modelId="{95D5DC57-6E68-4142-A2CF-F83BAF26F73F}" type="presOf" srcId="{59432971-821A-47E5-B5AA-ACB438ED5F65}" destId="{82F6EB2B-F495-4955-94F7-975FC642B8FA}" srcOrd="1" destOrd="0" presId="urn:microsoft.com/office/officeart/2005/8/layout/radial5"/>
    <dgm:cxn modelId="{DF074925-C7F0-4607-BB95-109B9673ED9E}" type="presOf" srcId="{D0883A16-A649-4492-B445-852AA76ADFFD}" destId="{F119AB34-CBC7-4C31-B8C5-22138EBA0A0E}" srcOrd="0" destOrd="0" presId="urn:microsoft.com/office/officeart/2005/8/layout/radial5"/>
    <dgm:cxn modelId="{6FC1EABC-9009-4C40-8B52-BF7EF6A87E17}" type="presOf" srcId="{9F18860B-C374-4D15-99AF-09697A0128A2}" destId="{AC26EC87-3F83-4138-81EB-D0D4CDC488E7}" srcOrd="1" destOrd="0" presId="urn:microsoft.com/office/officeart/2005/8/layout/radial5"/>
    <dgm:cxn modelId="{EF341005-087B-43F4-9AB3-3D7BC951422E}" type="presOf" srcId="{1EEF9321-E7C5-46BB-96E5-9FA2ECBC300B}" destId="{727BDE5B-A3E6-4D4B-ACFA-4ED41178B7A4}" srcOrd="0" destOrd="0" presId="urn:microsoft.com/office/officeart/2005/8/layout/radial5"/>
    <dgm:cxn modelId="{917F84F5-3F0E-42EA-8767-C8D2F8A74417}" type="presOf" srcId="{1EEF9321-E7C5-46BB-96E5-9FA2ECBC300B}" destId="{2FEF3884-DDAB-4AB2-B1C4-9B0F83020EDC}" srcOrd="1" destOrd="0" presId="urn:microsoft.com/office/officeart/2005/8/layout/radial5"/>
    <dgm:cxn modelId="{E7D7C16F-4CD4-43B7-B15E-98CE53F4A9A0}" srcId="{C310F6CD-1D20-406E-A49E-FCC7CD21F263}" destId="{249EE48C-1073-4BE6-8981-4E6D48BA00B4}" srcOrd="3" destOrd="0" parTransId="{9F18860B-C374-4D15-99AF-09697A0128A2}" sibTransId="{3F27C39A-5593-4E14-AAB0-27AEB72DC7A9}"/>
    <dgm:cxn modelId="{D40E8167-79AC-44EB-8935-D9089809A385}" type="presOf" srcId="{63B67409-76B9-4A3A-83A8-4AEB20C5FA51}" destId="{00E46801-1AF9-44AA-B2A3-BB0FD03992AD}" srcOrd="0" destOrd="0" presId="urn:microsoft.com/office/officeart/2005/8/layout/radial5"/>
    <dgm:cxn modelId="{2E91BEFF-531D-4D3A-B6A4-88C2DAF7EA1A}" srcId="{C310F6CD-1D20-406E-A49E-FCC7CD21F263}" destId="{63B67409-76B9-4A3A-83A8-4AEB20C5FA51}" srcOrd="5" destOrd="0" parTransId="{1EEF9321-E7C5-46BB-96E5-9FA2ECBC300B}" sibTransId="{D4712F92-0F02-4EFE-8E3C-7AD3E508A931}"/>
    <dgm:cxn modelId="{53AE7DFA-D54B-4BD5-8AD6-667CCDF00A70}" type="presOf" srcId="{076B9E06-010E-4CFA-A60C-526969F507A4}" destId="{DC1CD756-D0C4-495B-A1E1-9C9E1276118A}" srcOrd="1" destOrd="0" presId="urn:microsoft.com/office/officeart/2005/8/layout/radial5"/>
    <dgm:cxn modelId="{D6FFB510-C943-4DB5-B1AB-356E094D5D51}" type="presOf" srcId="{7F3310C7-32A9-48BF-BDAD-54FECFA8E477}" destId="{F585DD8D-5C91-4226-B579-94C3034AA23E}" srcOrd="0" destOrd="0" presId="urn:microsoft.com/office/officeart/2005/8/layout/radial5"/>
    <dgm:cxn modelId="{C9EF8958-3700-4021-A13B-DE2B275C7ED4}" srcId="{7F3310C7-32A9-48BF-BDAD-54FECFA8E477}" destId="{AE10F9AD-7219-409F-BA93-632D02D9626F}" srcOrd="2" destOrd="0" parTransId="{491B4CB7-2B1F-4624-8C6A-6DB3E32CBBD0}" sibTransId="{FFB0234C-27A4-40F3-87A4-718708FF025E}"/>
    <dgm:cxn modelId="{8796D396-4747-44CE-B11B-E696D3949A26}" type="presOf" srcId="{5D972A28-3333-4005-8D7B-BC61589FE4EF}" destId="{83915FD2-12F9-4DCB-AF5D-188DE4101D1C}" srcOrd="0" destOrd="0" presId="urn:microsoft.com/office/officeart/2005/8/layout/radial5"/>
    <dgm:cxn modelId="{F89AF813-EA7C-4B52-9260-F8B85C33F0A9}" type="presOf" srcId="{ECA0F53E-6CFA-42D3-8629-8CFC5B8605EE}" destId="{C602B29D-03A4-4539-80EB-2947E5D5C226}" srcOrd="1" destOrd="0" presId="urn:microsoft.com/office/officeart/2005/8/layout/radial5"/>
    <dgm:cxn modelId="{E99F0C12-E0B3-4A0E-9046-AD5C2CC7DD87}" type="presOf" srcId="{ECA0F53E-6CFA-42D3-8629-8CFC5B8605EE}" destId="{803AA6C3-FE87-4A80-9AD6-8C6DC7F84E24}" srcOrd="0" destOrd="0" presId="urn:microsoft.com/office/officeart/2005/8/layout/radial5"/>
    <dgm:cxn modelId="{8B9D9BB3-BF24-4270-9403-4E4DA889FFF2}" type="presOf" srcId="{B56A555F-186F-4BEC-99C9-6FBC3967EFD7}" destId="{79E1D008-1482-48FA-93EC-C55A0037B9FA}" srcOrd="0" destOrd="0" presId="urn:microsoft.com/office/officeart/2005/8/layout/radial5"/>
    <dgm:cxn modelId="{CFB87A3B-DDC0-42C1-BB21-D246A37CA998}" type="presOf" srcId="{9F18860B-C374-4D15-99AF-09697A0128A2}" destId="{E8F674B9-CEDD-4851-9895-B311ED982373}" srcOrd="0" destOrd="0" presId="urn:microsoft.com/office/officeart/2005/8/layout/radial5"/>
    <dgm:cxn modelId="{BFEE8D97-8182-4CE7-8530-C9C36AABA25B}" type="presOf" srcId="{59432971-821A-47E5-B5AA-ACB438ED5F65}" destId="{2F6720A0-0E9D-4F58-A493-8F56C780F18A}" srcOrd="0" destOrd="0" presId="urn:microsoft.com/office/officeart/2005/8/layout/radial5"/>
    <dgm:cxn modelId="{23C2E1FE-0BCF-478F-93DB-2686BA09BAB5}" srcId="{C310F6CD-1D20-406E-A49E-FCC7CD21F263}" destId="{D0883A16-A649-4492-B445-852AA76ADFFD}" srcOrd="2" destOrd="0" parTransId="{C5011644-69D4-4C44-8087-E745CF8AC256}" sibTransId="{E9714AB9-B832-43EB-8DF4-BA1EB58B23D2}"/>
    <dgm:cxn modelId="{26F11F31-9622-4DB7-B9C1-C1C349930254}" type="presOf" srcId="{C5011644-69D4-4C44-8087-E745CF8AC256}" destId="{5A0CB1D3-A52D-400E-AD3D-C40983452D04}" srcOrd="0" destOrd="0" presId="urn:microsoft.com/office/officeart/2005/8/layout/radial5"/>
    <dgm:cxn modelId="{73262B53-E540-435F-A556-BD6274F55D11}" srcId="{C310F6CD-1D20-406E-A49E-FCC7CD21F263}" destId="{F749D45F-BF88-48D5-98E9-2039B81C161A}" srcOrd="6" destOrd="0" parTransId="{83A83793-B530-4A31-BEFB-A2100341309E}" sibTransId="{5E7F1A15-E2BB-4EAF-BB28-03C91467F36A}"/>
    <dgm:cxn modelId="{CAD0B0F4-2A55-416A-8BAC-B8CAE5B8CB8F}" srcId="{7F3310C7-32A9-48BF-BDAD-54FECFA8E477}" destId="{8728FC76-1920-4955-883B-2D54B7CB3DA1}" srcOrd="1" destOrd="0" parTransId="{FEBA496C-2FEE-47A0-88C5-5BCA29F0323F}" sibTransId="{3A652DFC-A842-43B8-B066-A7B71E0C018F}"/>
    <dgm:cxn modelId="{7E49F023-7909-4A1F-B762-B8691FFE305B}" srcId="{C310F6CD-1D20-406E-A49E-FCC7CD21F263}" destId="{B56A555F-186F-4BEC-99C9-6FBC3967EFD7}" srcOrd="4" destOrd="0" parTransId="{ECA0F53E-6CFA-42D3-8629-8CFC5B8605EE}" sibTransId="{D4336F96-D2C3-449C-BE3F-2E511EA17360}"/>
    <dgm:cxn modelId="{6324ED8C-0DFE-4106-8EF2-44924AA5DA8B}" type="presOf" srcId="{A3DFECAE-D368-4DD5-80B7-27A8D55CABA7}" destId="{6084AAA5-1E9A-4EFA-8A37-BF75277BA6AF}" srcOrd="0" destOrd="0" presId="urn:microsoft.com/office/officeart/2005/8/layout/radial5"/>
    <dgm:cxn modelId="{D73DBD9F-77D7-46B9-BE2D-E4C0509AA207}" type="presOf" srcId="{F749D45F-BF88-48D5-98E9-2039B81C161A}" destId="{541FFC06-53EC-4322-BCDA-7038497F811E}" srcOrd="0" destOrd="0" presId="urn:microsoft.com/office/officeart/2005/8/layout/radial5"/>
    <dgm:cxn modelId="{B25A6EDC-C855-4200-ABBA-EF8271B6584B}" srcId="{C310F6CD-1D20-406E-A49E-FCC7CD21F263}" destId="{5D972A28-3333-4005-8D7B-BC61589FE4EF}" srcOrd="1" destOrd="0" parTransId="{59432971-821A-47E5-B5AA-ACB438ED5F65}" sibTransId="{09F6F83C-B6E5-450B-B675-5E1B9D0848BA}"/>
    <dgm:cxn modelId="{00BCD3E3-0B84-4CFE-A178-233EB7777906}" type="presOf" srcId="{C5011644-69D4-4C44-8087-E745CF8AC256}" destId="{736157F8-5538-428C-A529-1F2FED3D3F37}" srcOrd="1" destOrd="0" presId="urn:microsoft.com/office/officeart/2005/8/layout/radial5"/>
    <dgm:cxn modelId="{CBC00AD3-63BB-497B-983F-572C17B36C61}" type="presOf" srcId="{076B9E06-010E-4CFA-A60C-526969F507A4}" destId="{C362A9A6-E954-4141-BE93-FC16D02ED275}" srcOrd="0" destOrd="0" presId="urn:microsoft.com/office/officeart/2005/8/layout/radial5"/>
    <dgm:cxn modelId="{40CAFB0B-57FE-409D-A952-2A8BC116CF61}" srcId="{7F3310C7-32A9-48BF-BDAD-54FECFA8E477}" destId="{C310F6CD-1D20-406E-A49E-FCC7CD21F263}" srcOrd="0" destOrd="0" parTransId="{8B7A12D7-E921-4F71-86C1-3D5B4462C2B9}" sibTransId="{62E10FA1-5744-4427-A900-2D46B4FD2F3D}"/>
    <dgm:cxn modelId="{5F58CF22-0016-4311-8CFB-EBF79AE4DEAF}" type="presParOf" srcId="{F585DD8D-5C91-4226-B579-94C3034AA23E}" destId="{1D894B6F-C20A-44B1-BD26-30DDEF80DC27}" srcOrd="0" destOrd="0" presId="urn:microsoft.com/office/officeart/2005/8/layout/radial5"/>
    <dgm:cxn modelId="{2B9A9F22-D456-4138-B43A-60F2F3D6D9B8}" type="presParOf" srcId="{F585DD8D-5C91-4226-B579-94C3034AA23E}" destId="{C362A9A6-E954-4141-BE93-FC16D02ED275}" srcOrd="1" destOrd="0" presId="urn:microsoft.com/office/officeart/2005/8/layout/radial5"/>
    <dgm:cxn modelId="{811BD772-744D-41C6-87CC-319174CF76B7}" type="presParOf" srcId="{C362A9A6-E954-4141-BE93-FC16D02ED275}" destId="{DC1CD756-D0C4-495B-A1E1-9C9E1276118A}" srcOrd="0" destOrd="0" presId="urn:microsoft.com/office/officeart/2005/8/layout/radial5"/>
    <dgm:cxn modelId="{874D74DA-9A6A-4007-B2F7-173B7B9894E7}" type="presParOf" srcId="{F585DD8D-5C91-4226-B579-94C3034AA23E}" destId="{6084AAA5-1E9A-4EFA-8A37-BF75277BA6AF}" srcOrd="2" destOrd="0" presId="urn:microsoft.com/office/officeart/2005/8/layout/radial5"/>
    <dgm:cxn modelId="{CDBFFF8A-BFE3-4255-A595-DE899B17E8DD}" type="presParOf" srcId="{F585DD8D-5C91-4226-B579-94C3034AA23E}" destId="{2F6720A0-0E9D-4F58-A493-8F56C780F18A}" srcOrd="3" destOrd="0" presId="urn:microsoft.com/office/officeart/2005/8/layout/radial5"/>
    <dgm:cxn modelId="{D1A26F5B-EE5C-4E37-B467-6DDF5CDC09FD}" type="presParOf" srcId="{2F6720A0-0E9D-4F58-A493-8F56C780F18A}" destId="{82F6EB2B-F495-4955-94F7-975FC642B8FA}" srcOrd="0" destOrd="0" presId="urn:microsoft.com/office/officeart/2005/8/layout/radial5"/>
    <dgm:cxn modelId="{F05892C0-8160-4C7B-81B9-7E5B2678AA49}" type="presParOf" srcId="{F585DD8D-5C91-4226-B579-94C3034AA23E}" destId="{83915FD2-12F9-4DCB-AF5D-188DE4101D1C}" srcOrd="4" destOrd="0" presId="urn:microsoft.com/office/officeart/2005/8/layout/radial5"/>
    <dgm:cxn modelId="{7151BC5C-AE23-4474-A48C-1C9589159C80}" type="presParOf" srcId="{F585DD8D-5C91-4226-B579-94C3034AA23E}" destId="{5A0CB1D3-A52D-400E-AD3D-C40983452D04}" srcOrd="5" destOrd="0" presId="urn:microsoft.com/office/officeart/2005/8/layout/radial5"/>
    <dgm:cxn modelId="{31A37D0C-05DC-4AC3-B161-09D02911FB41}" type="presParOf" srcId="{5A0CB1D3-A52D-400E-AD3D-C40983452D04}" destId="{736157F8-5538-428C-A529-1F2FED3D3F37}" srcOrd="0" destOrd="0" presId="urn:microsoft.com/office/officeart/2005/8/layout/radial5"/>
    <dgm:cxn modelId="{A1BFDD0A-E3AB-4364-B790-94ACE52D50F0}" type="presParOf" srcId="{F585DD8D-5C91-4226-B579-94C3034AA23E}" destId="{F119AB34-CBC7-4C31-B8C5-22138EBA0A0E}" srcOrd="6" destOrd="0" presId="urn:microsoft.com/office/officeart/2005/8/layout/radial5"/>
    <dgm:cxn modelId="{413EE297-D455-4EB4-8031-3B56BB8C7C11}" type="presParOf" srcId="{F585DD8D-5C91-4226-B579-94C3034AA23E}" destId="{E8F674B9-CEDD-4851-9895-B311ED982373}" srcOrd="7" destOrd="0" presId="urn:microsoft.com/office/officeart/2005/8/layout/radial5"/>
    <dgm:cxn modelId="{7DB76E26-64FA-44D1-B7C1-68D41ACA660D}" type="presParOf" srcId="{E8F674B9-CEDD-4851-9895-B311ED982373}" destId="{AC26EC87-3F83-4138-81EB-D0D4CDC488E7}" srcOrd="0" destOrd="0" presId="urn:microsoft.com/office/officeart/2005/8/layout/radial5"/>
    <dgm:cxn modelId="{2551986D-F13E-495A-9DB0-DCA778F4D681}" type="presParOf" srcId="{F585DD8D-5C91-4226-B579-94C3034AA23E}" destId="{5727136B-AB5D-4ED6-99BF-17CBA01DF97E}" srcOrd="8" destOrd="0" presId="urn:microsoft.com/office/officeart/2005/8/layout/radial5"/>
    <dgm:cxn modelId="{6A441595-E20F-447F-92DA-DFA0F55BF09C}" type="presParOf" srcId="{F585DD8D-5C91-4226-B579-94C3034AA23E}" destId="{803AA6C3-FE87-4A80-9AD6-8C6DC7F84E24}" srcOrd="9" destOrd="0" presId="urn:microsoft.com/office/officeart/2005/8/layout/radial5"/>
    <dgm:cxn modelId="{738FE3A5-4D71-4FEE-9857-A4D00AC94433}" type="presParOf" srcId="{803AA6C3-FE87-4A80-9AD6-8C6DC7F84E24}" destId="{C602B29D-03A4-4539-80EB-2947E5D5C226}" srcOrd="0" destOrd="0" presId="urn:microsoft.com/office/officeart/2005/8/layout/radial5"/>
    <dgm:cxn modelId="{D3B05C40-D29B-4F5C-9576-FCF3B7505F0D}" type="presParOf" srcId="{F585DD8D-5C91-4226-B579-94C3034AA23E}" destId="{79E1D008-1482-48FA-93EC-C55A0037B9FA}" srcOrd="10" destOrd="0" presId="urn:microsoft.com/office/officeart/2005/8/layout/radial5"/>
    <dgm:cxn modelId="{762E9374-A601-4A5D-B13E-31B9A3D022ED}" type="presParOf" srcId="{F585DD8D-5C91-4226-B579-94C3034AA23E}" destId="{727BDE5B-A3E6-4D4B-ACFA-4ED41178B7A4}" srcOrd="11" destOrd="0" presId="urn:microsoft.com/office/officeart/2005/8/layout/radial5"/>
    <dgm:cxn modelId="{D3C452FE-306A-4909-B1B1-7ECE5F9CF0A2}" type="presParOf" srcId="{727BDE5B-A3E6-4D4B-ACFA-4ED41178B7A4}" destId="{2FEF3884-DDAB-4AB2-B1C4-9B0F83020EDC}" srcOrd="0" destOrd="0" presId="urn:microsoft.com/office/officeart/2005/8/layout/radial5"/>
    <dgm:cxn modelId="{60BDA5C2-3C40-451F-8C18-6D63BE92FF2B}" type="presParOf" srcId="{F585DD8D-5C91-4226-B579-94C3034AA23E}" destId="{00E46801-1AF9-44AA-B2A3-BB0FD03992AD}" srcOrd="12" destOrd="0" presId="urn:microsoft.com/office/officeart/2005/8/layout/radial5"/>
    <dgm:cxn modelId="{DA3FEC59-B18F-4B4A-A07E-DE1808F1B894}" type="presParOf" srcId="{F585DD8D-5C91-4226-B579-94C3034AA23E}" destId="{07A63CFE-6CD6-49D8-AB59-6C31511A451B}" srcOrd="13" destOrd="0" presId="urn:microsoft.com/office/officeart/2005/8/layout/radial5"/>
    <dgm:cxn modelId="{5D963755-0613-478A-93AA-839C13038E93}" type="presParOf" srcId="{07A63CFE-6CD6-49D8-AB59-6C31511A451B}" destId="{C8F298B8-68D4-4020-86E8-12E0908B4678}" srcOrd="0" destOrd="0" presId="urn:microsoft.com/office/officeart/2005/8/layout/radial5"/>
    <dgm:cxn modelId="{3DA0FC5C-7561-48C0-B90D-6101E10C799D}" type="presParOf" srcId="{F585DD8D-5C91-4226-B579-94C3034AA23E}" destId="{541FFC06-53EC-4322-BCDA-7038497F811E}" srcOrd="14" destOrd="0" presId="urn:microsoft.com/office/officeart/2005/8/layout/radial5"/>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F3310C7-32A9-48BF-BDAD-54FECFA8E477}" type="doc">
      <dgm:prSet loTypeId="urn:microsoft.com/office/officeart/2005/8/layout/radial5" loCatId="relationship" qsTypeId="urn:microsoft.com/office/officeart/2005/8/quickstyle/simple1" qsCatId="simple" csTypeId="urn:microsoft.com/office/officeart/2005/8/colors/accent0_3" csCatId="mainScheme" phldr="1"/>
      <dgm:spPr/>
      <dgm:t>
        <a:bodyPr/>
        <a:lstStyle/>
        <a:p>
          <a:pPr rtl="1"/>
          <a:endParaRPr lang="fa-IR"/>
        </a:p>
      </dgm:t>
    </dgm:pt>
    <dgm:pt modelId="{C310F6CD-1D20-406E-A49E-FCC7CD21F263}">
      <dgm:prSet phldrT="[Text]" custT="1"/>
      <dgm:spPr>
        <a:solidFill>
          <a:schemeClr val="tx1"/>
        </a:solidFill>
        <a:scene3d>
          <a:camera prst="orthographicFront"/>
          <a:lightRig rig="threePt" dir="t"/>
        </a:scene3d>
        <a:sp3d>
          <a:bevelT w="165100" prst="coolSlant"/>
        </a:sp3d>
      </dgm:spPr>
      <dgm:t>
        <a:bodyPr/>
        <a:lstStyle/>
        <a:p>
          <a:pPr rtl="1"/>
          <a:r>
            <a:rPr lang="fa-IR" sz="4000" b="1" dirty="0" smtClean="0">
              <a:solidFill>
                <a:schemeClr val="bg1">
                  <a:lumMod val="95000"/>
                  <a:lumOff val="5000"/>
                </a:schemeClr>
              </a:solidFill>
            </a:rPr>
            <a:t>روش های اعتقادی</a:t>
          </a:r>
          <a:endParaRPr lang="fa-IR" sz="4000" b="1" dirty="0">
            <a:solidFill>
              <a:schemeClr val="bg1">
                <a:lumMod val="95000"/>
                <a:lumOff val="5000"/>
              </a:schemeClr>
            </a:solidFill>
          </a:endParaRPr>
        </a:p>
      </dgm:t>
    </dgm:pt>
    <dgm:pt modelId="{8B7A12D7-E921-4F71-86C1-3D5B4462C2B9}" type="parTrans" cxnId="{40CAFB0B-57FE-409D-A952-2A8BC116CF61}">
      <dgm:prSet/>
      <dgm:spPr/>
      <dgm:t>
        <a:bodyPr/>
        <a:lstStyle/>
        <a:p>
          <a:pPr rtl="1"/>
          <a:endParaRPr lang="fa-IR">
            <a:solidFill>
              <a:schemeClr val="bg1">
                <a:lumMod val="95000"/>
                <a:lumOff val="5000"/>
              </a:schemeClr>
            </a:solidFill>
          </a:endParaRPr>
        </a:p>
      </dgm:t>
    </dgm:pt>
    <dgm:pt modelId="{62E10FA1-5744-4427-A900-2D46B4FD2F3D}" type="sibTrans" cxnId="{40CAFB0B-57FE-409D-A952-2A8BC116CF61}">
      <dgm:prSet/>
      <dgm:spPr/>
      <dgm:t>
        <a:bodyPr/>
        <a:lstStyle/>
        <a:p>
          <a:pPr rtl="1"/>
          <a:endParaRPr lang="fa-IR">
            <a:solidFill>
              <a:schemeClr val="bg1">
                <a:lumMod val="95000"/>
                <a:lumOff val="5000"/>
              </a:schemeClr>
            </a:solidFill>
          </a:endParaRPr>
        </a:p>
      </dgm:t>
    </dgm:pt>
    <dgm:pt modelId="{8728FC76-1920-4955-883B-2D54B7CB3DA1}">
      <dgm:prSet phldrT="[Text]" custScaleX="180922" custRadScaleRad="146942" custRadScaleInc="32191"/>
      <dgm:spPr/>
      <dgm:t>
        <a:bodyPr/>
        <a:lstStyle/>
        <a:p>
          <a:endParaRPr lang="en-US">
            <a:solidFill>
              <a:schemeClr val="bg1">
                <a:lumMod val="95000"/>
                <a:lumOff val="5000"/>
              </a:schemeClr>
            </a:solidFill>
          </a:endParaRPr>
        </a:p>
      </dgm:t>
    </dgm:pt>
    <dgm:pt modelId="{3A652DFC-A842-43B8-B066-A7B71E0C018F}" type="sibTrans" cxnId="{CAD0B0F4-2A55-416A-8BAC-B8CAE5B8CB8F}">
      <dgm:prSet/>
      <dgm:spPr/>
      <dgm:t>
        <a:bodyPr/>
        <a:lstStyle/>
        <a:p>
          <a:endParaRPr lang="en-US">
            <a:solidFill>
              <a:schemeClr val="bg1">
                <a:lumMod val="95000"/>
                <a:lumOff val="5000"/>
              </a:schemeClr>
            </a:solidFill>
          </a:endParaRPr>
        </a:p>
      </dgm:t>
    </dgm:pt>
    <dgm:pt modelId="{FEBA496C-2FEE-47A0-88C5-5BCA29F0323F}" type="parTrans" cxnId="{CAD0B0F4-2A55-416A-8BAC-B8CAE5B8CB8F}">
      <dgm:prSet/>
      <dgm:spPr/>
      <dgm:t>
        <a:bodyPr/>
        <a:lstStyle/>
        <a:p>
          <a:endParaRPr lang="en-US">
            <a:solidFill>
              <a:schemeClr val="bg1">
                <a:lumMod val="95000"/>
                <a:lumOff val="5000"/>
              </a:schemeClr>
            </a:solidFill>
          </a:endParaRPr>
        </a:p>
      </dgm:t>
    </dgm:pt>
    <dgm:pt modelId="{AE10F9AD-7219-409F-BA93-632D02D9626F}">
      <dgm:prSet custScaleX="216325" custScaleY="73449" custRadScaleRad="140314" custRadScaleInc="27327"/>
      <dgm:spPr/>
      <dgm:t>
        <a:bodyPr/>
        <a:lstStyle/>
        <a:p>
          <a:endParaRPr lang="en-US">
            <a:solidFill>
              <a:schemeClr val="bg1">
                <a:lumMod val="95000"/>
                <a:lumOff val="5000"/>
              </a:schemeClr>
            </a:solidFill>
          </a:endParaRPr>
        </a:p>
      </dgm:t>
    </dgm:pt>
    <dgm:pt modelId="{491B4CB7-2B1F-4624-8C6A-6DB3E32CBBD0}" type="parTrans" cxnId="{C9EF8958-3700-4021-A13B-DE2B275C7ED4}">
      <dgm:prSet custScaleX="128165" custScaleY="71725"/>
      <dgm:spPr/>
      <dgm:t>
        <a:bodyPr/>
        <a:lstStyle/>
        <a:p>
          <a:pPr rtl="1"/>
          <a:endParaRPr lang="fa-IR">
            <a:solidFill>
              <a:schemeClr val="bg1">
                <a:lumMod val="95000"/>
                <a:lumOff val="5000"/>
              </a:schemeClr>
            </a:solidFill>
          </a:endParaRPr>
        </a:p>
      </dgm:t>
    </dgm:pt>
    <dgm:pt modelId="{FFB0234C-27A4-40F3-87A4-718708FF025E}" type="sibTrans" cxnId="{C9EF8958-3700-4021-A13B-DE2B275C7ED4}">
      <dgm:prSet/>
      <dgm:spPr/>
      <dgm:t>
        <a:bodyPr/>
        <a:lstStyle/>
        <a:p>
          <a:endParaRPr lang="en-US">
            <a:solidFill>
              <a:schemeClr val="bg1">
                <a:lumMod val="95000"/>
                <a:lumOff val="5000"/>
              </a:schemeClr>
            </a:solidFill>
          </a:endParaRPr>
        </a:p>
      </dgm:t>
    </dgm:pt>
    <dgm:pt modelId="{DD4D6C58-B69D-4B4B-AFB6-0B4C5EFBFEBD}">
      <dgm:prSet custT="1"/>
      <dgm:spPr>
        <a:solidFill>
          <a:schemeClr val="accent3"/>
        </a:solidFill>
        <a:scene3d>
          <a:camera prst="orthographicFront"/>
          <a:lightRig rig="threePt" dir="t"/>
        </a:scene3d>
        <a:sp3d>
          <a:bevelT w="165100" prst="coolSlant"/>
        </a:sp3d>
      </dgm:spPr>
      <dgm:t>
        <a:bodyPr/>
        <a:lstStyle/>
        <a:p>
          <a:pPr rtl="1"/>
          <a:r>
            <a:rPr lang="fa-IR" sz="2400" b="1" dirty="0" smtClean="0">
              <a:solidFill>
                <a:schemeClr val="bg1">
                  <a:lumMod val="95000"/>
                  <a:lumOff val="5000"/>
                </a:schemeClr>
              </a:solidFill>
            </a:rPr>
            <a:t>سوءاستفاده از روحانیت و مراجع</a:t>
          </a:r>
          <a:endParaRPr lang="en-US" sz="2400" b="1" dirty="0">
            <a:solidFill>
              <a:schemeClr val="bg1">
                <a:lumMod val="95000"/>
                <a:lumOff val="5000"/>
              </a:schemeClr>
            </a:solidFill>
          </a:endParaRPr>
        </a:p>
      </dgm:t>
    </dgm:pt>
    <dgm:pt modelId="{513EF368-D247-4EB3-BFCC-2D1FE33D9783}" type="parTrans" cxnId="{3C63B0D3-6401-45D9-A216-09D591342B18}">
      <dgm:prSet/>
      <dgm:spPr>
        <a:solidFill>
          <a:schemeClr val="accent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A7DA4726-945D-4A75-B733-CD1D73F7C869}" type="sibTrans" cxnId="{3C63B0D3-6401-45D9-A216-09D591342B18}">
      <dgm:prSet/>
      <dgm:spPr/>
      <dgm:t>
        <a:bodyPr/>
        <a:lstStyle/>
        <a:p>
          <a:endParaRPr lang="en-US">
            <a:solidFill>
              <a:schemeClr val="bg1">
                <a:lumMod val="95000"/>
                <a:lumOff val="5000"/>
              </a:schemeClr>
            </a:solidFill>
          </a:endParaRPr>
        </a:p>
      </dgm:t>
    </dgm:pt>
    <dgm:pt modelId="{91CF56B4-C9A2-4731-834A-B30CB745B98E}">
      <dgm:prSet custT="1"/>
      <dgm:spPr>
        <a:solidFill>
          <a:schemeClr val="accent3"/>
        </a:solidFill>
        <a:scene3d>
          <a:camera prst="orthographicFront"/>
          <a:lightRig rig="threePt" dir="t"/>
        </a:scene3d>
        <a:sp3d>
          <a:bevelT w="165100" prst="coolSlant"/>
        </a:sp3d>
      </dgm:spPr>
      <dgm:t>
        <a:bodyPr/>
        <a:lstStyle/>
        <a:p>
          <a:pPr rtl="1"/>
          <a:r>
            <a:rPr lang="fa-IR" sz="2400" b="1" dirty="0" smtClean="0">
              <a:solidFill>
                <a:schemeClr val="bg1">
                  <a:lumMod val="95000"/>
                  <a:lumOff val="5000"/>
                </a:schemeClr>
              </a:solidFill>
            </a:rPr>
            <a:t>ابهام آفرینی و شبهه پراکنی اعتقادی</a:t>
          </a:r>
          <a:endParaRPr lang="fa-IR" sz="2400" b="1" dirty="0">
            <a:solidFill>
              <a:schemeClr val="bg1">
                <a:lumMod val="95000"/>
                <a:lumOff val="5000"/>
              </a:schemeClr>
            </a:solidFill>
          </a:endParaRPr>
        </a:p>
      </dgm:t>
    </dgm:pt>
    <dgm:pt modelId="{EF554E74-2164-4818-875C-87ECE69D7F92}" type="parTrans" cxnId="{B6FD9565-5F4F-41C6-B099-FA339F2A9C9B}">
      <dgm:prSet/>
      <dgm:spPr>
        <a:solidFill>
          <a:schemeClr val="accent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61B27581-5021-4335-A220-270919D006C9}" type="sibTrans" cxnId="{B6FD9565-5F4F-41C6-B099-FA339F2A9C9B}">
      <dgm:prSet/>
      <dgm:spPr/>
      <dgm:t>
        <a:bodyPr/>
        <a:lstStyle/>
        <a:p>
          <a:endParaRPr lang="en-US">
            <a:solidFill>
              <a:schemeClr val="bg1">
                <a:lumMod val="95000"/>
                <a:lumOff val="5000"/>
              </a:schemeClr>
            </a:solidFill>
          </a:endParaRPr>
        </a:p>
      </dgm:t>
    </dgm:pt>
    <dgm:pt modelId="{AE66A3DC-CBC7-47D6-B92D-1AC981504A23}">
      <dgm:prSet custT="1"/>
      <dgm:spPr>
        <a:solidFill>
          <a:schemeClr val="accent3"/>
        </a:solidFill>
        <a:scene3d>
          <a:camera prst="orthographicFront"/>
          <a:lightRig rig="threePt" dir="t"/>
        </a:scene3d>
        <a:sp3d>
          <a:bevelT w="165100" prst="coolSlant"/>
        </a:sp3d>
      </dgm:spPr>
      <dgm:t>
        <a:bodyPr/>
        <a:lstStyle/>
        <a:p>
          <a:r>
            <a:rPr lang="fa-IR" sz="2400" b="1" dirty="0" smtClean="0">
              <a:solidFill>
                <a:schemeClr val="bg1">
                  <a:lumMod val="95000"/>
                  <a:lumOff val="5000"/>
                </a:schemeClr>
              </a:solidFill>
            </a:rPr>
            <a:t>فرقه سازی و باند بازی</a:t>
          </a:r>
          <a:endParaRPr lang="en-US" sz="2400" b="1" dirty="0">
            <a:solidFill>
              <a:schemeClr val="bg1">
                <a:lumMod val="95000"/>
                <a:lumOff val="5000"/>
              </a:schemeClr>
            </a:solidFill>
          </a:endParaRPr>
        </a:p>
      </dgm:t>
    </dgm:pt>
    <dgm:pt modelId="{BAF238CB-F8C9-4791-AE3B-05EF4F2005E3}" type="parTrans" cxnId="{88349880-17F3-4F2B-9CE4-B308E776B1F2}">
      <dgm:prSet/>
      <dgm:spPr>
        <a:solidFill>
          <a:schemeClr val="accent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F2ACBD08-8F37-4848-864F-6A8663A685E7}" type="sibTrans" cxnId="{88349880-17F3-4F2B-9CE4-B308E776B1F2}">
      <dgm:prSet/>
      <dgm:spPr/>
      <dgm:t>
        <a:bodyPr/>
        <a:lstStyle/>
        <a:p>
          <a:endParaRPr lang="en-US">
            <a:solidFill>
              <a:schemeClr val="bg1">
                <a:lumMod val="95000"/>
                <a:lumOff val="5000"/>
              </a:schemeClr>
            </a:solidFill>
          </a:endParaRPr>
        </a:p>
      </dgm:t>
    </dgm:pt>
    <dgm:pt modelId="{1BB775BE-7F07-4A23-B259-CA1B928A5526}">
      <dgm:prSet custT="1"/>
      <dgm:spPr>
        <a:solidFill>
          <a:schemeClr val="accent3"/>
        </a:solidFill>
        <a:scene3d>
          <a:camera prst="orthographicFront"/>
          <a:lightRig rig="threePt" dir="t"/>
        </a:scene3d>
        <a:sp3d>
          <a:bevelT w="165100" prst="coolSlant"/>
        </a:sp3d>
      </dgm:spPr>
      <dgm:t>
        <a:bodyPr/>
        <a:lstStyle/>
        <a:p>
          <a:r>
            <a:rPr lang="fa-IR" sz="2400" b="1" dirty="0" smtClean="0">
              <a:solidFill>
                <a:schemeClr val="bg1">
                  <a:lumMod val="95000"/>
                  <a:lumOff val="5000"/>
                </a:schemeClr>
              </a:solidFill>
            </a:rPr>
            <a:t>دین سازی با عرفان های کاذب</a:t>
          </a:r>
          <a:endParaRPr lang="en-US" sz="2400" b="1" dirty="0">
            <a:solidFill>
              <a:schemeClr val="bg1">
                <a:lumMod val="95000"/>
                <a:lumOff val="5000"/>
              </a:schemeClr>
            </a:solidFill>
          </a:endParaRPr>
        </a:p>
      </dgm:t>
    </dgm:pt>
    <dgm:pt modelId="{1BF3893B-DBDE-4A62-8037-3B9F0A9DA355}" type="parTrans" cxnId="{E2F39770-7C1E-4EE7-9717-F9FCA0412D81}">
      <dgm:prSet/>
      <dgm:spPr>
        <a:solidFill>
          <a:schemeClr val="accent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40E85DE0-E3C5-4AD8-977E-CB581249F510}" type="sibTrans" cxnId="{E2F39770-7C1E-4EE7-9717-F9FCA0412D81}">
      <dgm:prSet/>
      <dgm:spPr/>
      <dgm:t>
        <a:bodyPr/>
        <a:lstStyle/>
        <a:p>
          <a:endParaRPr lang="en-US">
            <a:solidFill>
              <a:schemeClr val="bg1">
                <a:lumMod val="95000"/>
                <a:lumOff val="5000"/>
              </a:schemeClr>
            </a:solidFill>
          </a:endParaRPr>
        </a:p>
      </dgm:t>
    </dgm:pt>
    <dgm:pt modelId="{A0E8B0E2-31DB-421F-B47B-31BBC6692939}">
      <dgm:prSet custT="1"/>
      <dgm:spPr>
        <a:solidFill>
          <a:schemeClr val="accent3"/>
        </a:solidFill>
        <a:scene3d>
          <a:camera prst="orthographicFront"/>
          <a:lightRig rig="threePt" dir="t"/>
        </a:scene3d>
        <a:sp3d>
          <a:bevelT w="165100" prst="coolSlant"/>
        </a:sp3d>
      </dgm:spPr>
      <dgm:t>
        <a:bodyPr/>
        <a:lstStyle/>
        <a:p>
          <a:r>
            <a:rPr lang="fa-IR" sz="2400" b="1" dirty="0" smtClean="0">
              <a:solidFill>
                <a:schemeClr val="bg1">
                  <a:lumMod val="95000"/>
                  <a:lumOff val="5000"/>
                </a:schemeClr>
              </a:solidFill>
            </a:rPr>
            <a:t>ترویج اسلام لیبرال(امریکایی</a:t>
          </a:r>
          <a:endParaRPr lang="en-US" sz="2400" b="1" dirty="0">
            <a:solidFill>
              <a:schemeClr val="bg1">
                <a:lumMod val="95000"/>
                <a:lumOff val="5000"/>
              </a:schemeClr>
            </a:solidFill>
          </a:endParaRPr>
        </a:p>
      </dgm:t>
    </dgm:pt>
    <dgm:pt modelId="{F0A3FA2A-E58D-4358-B44D-AB931ABD8F15}" type="parTrans" cxnId="{B2B6E6C3-8EB1-4505-83F0-53A2A35FB3EF}">
      <dgm:prSet/>
      <dgm:spPr>
        <a:solidFill>
          <a:schemeClr val="accent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F28B125A-7E33-41CC-ABAF-FE20B98902C1}" type="sibTrans" cxnId="{B2B6E6C3-8EB1-4505-83F0-53A2A35FB3EF}">
      <dgm:prSet/>
      <dgm:spPr/>
      <dgm:t>
        <a:bodyPr/>
        <a:lstStyle/>
        <a:p>
          <a:endParaRPr lang="en-US">
            <a:solidFill>
              <a:schemeClr val="bg1">
                <a:lumMod val="95000"/>
                <a:lumOff val="5000"/>
              </a:schemeClr>
            </a:solidFill>
          </a:endParaRPr>
        </a:p>
      </dgm:t>
    </dgm:pt>
    <dgm:pt modelId="{F585DD8D-5C91-4226-B579-94C3034AA23E}" type="pres">
      <dgm:prSet presAssocID="{7F3310C7-32A9-48BF-BDAD-54FECFA8E477}" presName="Name0" presStyleCnt="0">
        <dgm:presLayoutVars>
          <dgm:chMax val="1"/>
          <dgm:dir/>
          <dgm:animLvl val="ctr"/>
          <dgm:resizeHandles val="exact"/>
        </dgm:presLayoutVars>
      </dgm:prSet>
      <dgm:spPr/>
      <dgm:t>
        <a:bodyPr/>
        <a:lstStyle/>
        <a:p>
          <a:pPr rtl="1"/>
          <a:endParaRPr lang="fa-IR"/>
        </a:p>
      </dgm:t>
    </dgm:pt>
    <dgm:pt modelId="{1D894B6F-C20A-44B1-BD26-30DDEF80DC27}" type="pres">
      <dgm:prSet presAssocID="{C310F6CD-1D20-406E-A49E-FCC7CD21F263}" presName="centerShape" presStyleLbl="node0" presStyleIdx="0" presStyleCnt="1" custScaleX="160374" custScaleY="84628" custLinFactNeighborX="1877" custLinFactNeighborY="0"/>
      <dgm:spPr/>
      <dgm:t>
        <a:bodyPr/>
        <a:lstStyle/>
        <a:p>
          <a:pPr rtl="1"/>
          <a:endParaRPr lang="fa-IR"/>
        </a:p>
      </dgm:t>
    </dgm:pt>
    <dgm:pt modelId="{A7722280-3D0A-4A64-8456-CDD0A2309084}" type="pres">
      <dgm:prSet presAssocID="{BAF238CB-F8C9-4791-AE3B-05EF4F2005E3}" presName="parTrans" presStyleLbl="sibTrans2D1" presStyleIdx="0" presStyleCnt="5" custAng="20824096"/>
      <dgm:spPr/>
      <dgm:t>
        <a:bodyPr/>
        <a:lstStyle/>
        <a:p>
          <a:endParaRPr lang="en-US"/>
        </a:p>
      </dgm:t>
    </dgm:pt>
    <dgm:pt modelId="{78F4066B-64BB-43DC-9348-FF25E3E6977D}" type="pres">
      <dgm:prSet presAssocID="{BAF238CB-F8C9-4791-AE3B-05EF4F2005E3}" presName="connectorText" presStyleLbl="sibTrans2D1" presStyleIdx="0" presStyleCnt="5"/>
      <dgm:spPr/>
      <dgm:t>
        <a:bodyPr/>
        <a:lstStyle/>
        <a:p>
          <a:endParaRPr lang="en-US"/>
        </a:p>
      </dgm:t>
    </dgm:pt>
    <dgm:pt modelId="{913BBCB2-735E-4E45-8BC2-41F826386B39}" type="pres">
      <dgm:prSet presAssocID="{AE66A3DC-CBC7-47D6-B92D-1AC981504A23}" presName="node" presStyleLbl="node1" presStyleIdx="0" presStyleCnt="5" custScaleX="149435" custScaleY="60264" custRadScaleRad="119674" custRadScaleInc="173902">
        <dgm:presLayoutVars>
          <dgm:bulletEnabled val="1"/>
        </dgm:presLayoutVars>
      </dgm:prSet>
      <dgm:spPr/>
      <dgm:t>
        <a:bodyPr/>
        <a:lstStyle/>
        <a:p>
          <a:endParaRPr lang="en-US"/>
        </a:p>
      </dgm:t>
    </dgm:pt>
    <dgm:pt modelId="{B0674BB8-0360-48E0-BC7C-C0729C4308C2}" type="pres">
      <dgm:prSet presAssocID="{EF554E74-2164-4818-875C-87ECE69D7F92}" presName="parTrans" presStyleLbl="sibTrans2D1" presStyleIdx="1" presStyleCnt="5"/>
      <dgm:spPr/>
      <dgm:t>
        <a:bodyPr/>
        <a:lstStyle/>
        <a:p>
          <a:endParaRPr lang="en-US"/>
        </a:p>
      </dgm:t>
    </dgm:pt>
    <dgm:pt modelId="{A8899AB2-093F-4A6E-A56C-344A42CE9039}" type="pres">
      <dgm:prSet presAssocID="{EF554E74-2164-4818-875C-87ECE69D7F92}" presName="connectorText" presStyleLbl="sibTrans2D1" presStyleIdx="1" presStyleCnt="5"/>
      <dgm:spPr/>
      <dgm:t>
        <a:bodyPr/>
        <a:lstStyle/>
        <a:p>
          <a:endParaRPr lang="en-US"/>
        </a:p>
      </dgm:t>
    </dgm:pt>
    <dgm:pt modelId="{915E59EF-022A-4D17-981C-F8F05F993E39}" type="pres">
      <dgm:prSet presAssocID="{91CF56B4-C9A2-4731-834A-B30CB745B98E}" presName="node" presStyleLbl="node1" presStyleIdx="1" presStyleCnt="5" custScaleX="156290" custScaleY="66207" custRadScaleRad="96501" custRadScaleInc="-197664">
        <dgm:presLayoutVars>
          <dgm:bulletEnabled val="1"/>
        </dgm:presLayoutVars>
      </dgm:prSet>
      <dgm:spPr/>
      <dgm:t>
        <a:bodyPr/>
        <a:lstStyle/>
        <a:p>
          <a:endParaRPr lang="en-US"/>
        </a:p>
      </dgm:t>
    </dgm:pt>
    <dgm:pt modelId="{00BD52A8-E05A-4EF1-A092-E9F8D34009EC}" type="pres">
      <dgm:prSet presAssocID="{F0A3FA2A-E58D-4358-B44D-AB931ABD8F15}" presName="parTrans" presStyleLbl="sibTrans2D1" presStyleIdx="2" presStyleCnt="5" custAng="1181123"/>
      <dgm:spPr/>
      <dgm:t>
        <a:bodyPr/>
        <a:lstStyle/>
        <a:p>
          <a:endParaRPr lang="en-US"/>
        </a:p>
      </dgm:t>
    </dgm:pt>
    <dgm:pt modelId="{D30D03AF-5015-4A57-B126-92B8B513938D}" type="pres">
      <dgm:prSet presAssocID="{F0A3FA2A-E58D-4358-B44D-AB931ABD8F15}" presName="connectorText" presStyleLbl="sibTrans2D1" presStyleIdx="2" presStyleCnt="5"/>
      <dgm:spPr/>
      <dgm:t>
        <a:bodyPr/>
        <a:lstStyle/>
        <a:p>
          <a:endParaRPr lang="en-US"/>
        </a:p>
      </dgm:t>
    </dgm:pt>
    <dgm:pt modelId="{D3FE8ACD-B1C7-495A-B38F-A612AF4A232E}" type="pres">
      <dgm:prSet presAssocID="{A0E8B0E2-31DB-421F-B47B-31BBC6692939}" presName="node" presStyleLbl="node1" presStyleIdx="2" presStyleCnt="5" custScaleX="163162" custScaleY="62847" custRadScaleRad="109468" custRadScaleInc="-49333">
        <dgm:presLayoutVars>
          <dgm:bulletEnabled val="1"/>
        </dgm:presLayoutVars>
      </dgm:prSet>
      <dgm:spPr/>
      <dgm:t>
        <a:bodyPr/>
        <a:lstStyle/>
        <a:p>
          <a:endParaRPr lang="en-US"/>
        </a:p>
      </dgm:t>
    </dgm:pt>
    <dgm:pt modelId="{0967FDCE-A9FA-4931-A4DB-A0A2DF3B306B}" type="pres">
      <dgm:prSet presAssocID="{1BF3893B-DBDE-4A62-8037-3B9F0A9DA355}" presName="parTrans" presStyleLbl="sibTrans2D1" presStyleIdx="3" presStyleCnt="5" custAng="20877120"/>
      <dgm:spPr/>
      <dgm:t>
        <a:bodyPr/>
        <a:lstStyle/>
        <a:p>
          <a:endParaRPr lang="en-US"/>
        </a:p>
      </dgm:t>
    </dgm:pt>
    <dgm:pt modelId="{06DD7A36-9312-4B82-A67E-2C0DFC7B4554}" type="pres">
      <dgm:prSet presAssocID="{1BF3893B-DBDE-4A62-8037-3B9F0A9DA355}" presName="connectorText" presStyleLbl="sibTrans2D1" presStyleIdx="3" presStyleCnt="5"/>
      <dgm:spPr/>
      <dgm:t>
        <a:bodyPr/>
        <a:lstStyle/>
        <a:p>
          <a:endParaRPr lang="en-US"/>
        </a:p>
      </dgm:t>
    </dgm:pt>
    <dgm:pt modelId="{050169BC-211C-4CA2-B74F-67A6F5063945}" type="pres">
      <dgm:prSet presAssocID="{1BB775BE-7F07-4A23-B259-CA1B928A5526}" presName="node" presStyleLbl="node1" presStyleIdx="3" presStyleCnt="5" custScaleX="173650" custScaleY="67426" custRadScaleRad="110529" custRadScaleInc="52521">
        <dgm:presLayoutVars>
          <dgm:bulletEnabled val="1"/>
        </dgm:presLayoutVars>
      </dgm:prSet>
      <dgm:spPr/>
      <dgm:t>
        <a:bodyPr/>
        <a:lstStyle/>
        <a:p>
          <a:endParaRPr lang="en-US"/>
        </a:p>
      </dgm:t>
    </dgm:pt>
    <dgm:pt modelId="{CDD10B28-A85A-4A7D-BE19-D0F55583F8E3}" type="pres">
      <dgm:prSet presAssocID="{513EF368-D247-4EB3-BFCC-2D1FE33D9783}" presName="parTrans" presStyleLbl="sibTrans2D1" presStyleIdx="4" presStyleCnt="5" custAng="945092"/>
      <dgm:spPr/>
      <dgm:t>
        <a:bodyPr/>
        <a:lstStyle/>
        <a:p>
          <a:endParaRPr lang="en-US"/>
        </a:p>
      </dgm:t>
    </dgm:pt>
    <dgm:pt modelId="{0EC925CA-74EF-4604-B6E5-2D320EB32750}" type="pres">
      <dgm:prSet presAssocID="{513EF368-D247-4EB3-BFCC-2D1FE33D9783}" presName="connectorText" presStyleLbl="sibTrans2D1" presStyleIdx="4" presStyleCnt="5"/>
      <dgm:spPr/>
      <dgm:t>
        <a:bodyPr/>
        <a:lstStyle/>
        <a:p>
          <a:endParaRPr lang="en-US"/>
        </a:p>
      </dgm:t>
    </dgm:pt>
    <dgm:pt modelId="{2F31E4CA-5FF4-4A93-83CE-3B1C9748A8A9}" type="pres">
      <dgm:prSet presAssocID="{DD4D6C58-B69D-4B4B-AFB6-0B4C5EFBFEBD}" presName="node" presStyleLbl="node1" presStyleIdx="4" presStyleCnt="5" custScaleX="163654" custScaleY="63445" custRadScaleRad="113826" custRadScaleInc="27709">
        <dgm:presLayoutVars>
          <dgm:bulletEnabled val="1"/>
        </dgm:presLayoutVars>
      </dgm:prSet>
      <dgm:spPr/>
      <dgm:t>
        <a:bodyPr/>
        <a:lstStyle/>
        <a:p>
          <a:endParaRPr lang="en-US"/>
        </a:p>
      </dgm:t>
    </dgm:pt>
  </dgm:ptLst>
  <dgm:cxnLst>
    <dgm:cxn modelId="{017715B3-CB1E-48A8-896A-1CC9FAC6DCE2}" type="presOf" srcId="{1BB775BE-7F07-4A23-B259-CA1B928A5526}" destId="{050169BC-211C-4CA2-B74F-67A6F5063945}" srcOrd="0" destOrd="0" presId="urn:microsoft.com/office/officeart/2005/8/layout/radial5"/>
    <dgm:cxn modelId="{FFCE9436-8F6C-4148-B424-76A65B7199D4}" type="presOf" srcId="{7F3310C7-32A9-48BF-BDAD-54FECFA8E477}" destId="{F585DD8D-5C91-4226-B579-94C3034AA23E}" srcOrd="0" destOrd="0" presId="urn:microsoft.com/office/officeart/2005/8/layout/radial5"/>
    <dgm:cxn modelId="{B6FD9565-5F4F-41C6-B099-FA339F2A9C9B}" srcId="{C310F6CD-1D20-406E-A49E-FCC7CD21F263}" destId="{91CF56B4-C9A2-4731-834A-B30CB745B98E}" srcOrd="1" destOrd="0" parTransId="{EF554E74-2164-4818-875C-87ECE69D7F92}" sibTransId="{61B27581-5021-4335-A220-270919D006C9}"/>
    <dgm:cxn modelId="{E2F39770-7C1E-4EE7-9717-F9FCA0412D81}" srcId="{C310F6CD-1D20-406E-A49E-FCC7CD21F263}" destId="{1BB775BE-7F07-4A23-B259-CA1B928A5526}" srcOrd="3" destOrd="0" parTransId="{1BF3893B-DBDE-4A62-8037-3B9F0A9DA355}" sibTransId="{40E85DE0-E3C5-4AD8-977E-CB581249F510}"/>
    <dgm:cxn modelId="{BFD936D7-D9FB-46FC-9ED2-E326F4AB7D69}" type="presOf" srcId="{C310F6CD-1D20-406E-A49E-FCC7CD21F263}" destId="{1D894B6F-C20A-44B1-BD26-30DDEF80DC27}" srcOrd="0" destOrd="0" presId="urn:microsoft.com/office/officeart/2005/8/layout/radial5"/>
    <dgm:cxn modelId="{5EF22E61-20CF-4188-A1B1-461DB65F6FFB}" type="presOf" srcId="{A0E8B0E2-31DB-421F-B47B-31BBC6692939}" destId="{D3FE8ACD-B1C7-495A-B38F-A612AF4A232E}" srcOrd="0" destOrd="0" presId="urn:microsoft.com/office/officeart/2005/8/layout/radial5"/>
    <dgm:cxn modelId="{4099CC11-C39C-4284-83E1-05127F16D447}" type="presOf" srcId="{F0A3FA2A-E58D-4358-B44D-AB931ABD8F15}" destId="{00BD52A8-E05A-4EF1-A092-E9F8D34009EC}" srcOrd="0" destOrd="0" presId="urn:microsoft.com/office/officeart/2005/8/layout/radial5"/>
    <dgm:cxn modelId="{CAD0B0F4-2A55-416A-8BAC-B8CAE5B8CB8F}" srcId="{7F3310C7-32A9-48BF-BDAD-54FECFA8E477}" destId="{8728FC76-1920-4955-883B-2D54B7CB3DA1}" srcOrd="1" destOrd="0" parTransId="{FEBA496C-2FEE-47A0-88C5-5BCA29F0323F}" sibTransId="{3A652DFC-A842-43B8-B066-A7B71E0C018F}"/>
    <dgm:cxn modelId="{F8D8CED4-AC92-4151-B636-3EAD70B0B62D}" type="presOf" srcId="{513EF368-D247-4EB3-BFCC-2D1FE33D9783}" destId="{CDD10B28-A85A-4A7D-BE19-D0F55583F8E3}" srcOrd="0" destOrd="0" presId="urn:microsoft.com/office/officeart/2005/8/layout/radial5"/>
    <dgm:cxn modelId="{78EFF3F9-BA0D-4A35-BA8E-7218B8DA3471}" type="presOf" srcId="{EF554E74-2164-4818-875C-87ECE69D7F92}" destId="{B0674BB8-0360-48E0-BC7C-C0729C4308C2}" srcOrd="0" destOrd="0" presId="urn:microsoft.com/office/officeart/2005/8/layout/radial5"/>
    <dgm:cxn modelId="{88349880-17F3-4F2B-9CE4-B308E776B1F2}" srcId="{C310F6CD-1D20-406E-A49E-FCC7CD21F263}" destId="{AE66A3DC-CBC7-47D6-B92D-1AC981504A23}" srcOrd="0" destOrd="0" parTransId="{BAF238CB-F8C9-4791-AE3B-05EF4F2005E3}" sibTransId="{F2ACBD08-8F37-4848-864F-6A8663A685E7}"/>
    <dgm:cxn modelId="{40CAFB0B-57FE-409D-A952-2A8BC116CF61}" srcId="{7F3310C7-32A9-48BF-BDAD-54FECFA8E477}" destId="{C310F6CD-1D20-406E-A49E-FCC7CD21F263}" srcOrd="0" destOrd="0" parTransId="{8B7A12D7-E921-4F71-86C1-3D5B4462C2B9}" sibTransId="{62E10FA1-5744-4427-A900-2D46B4FD2F3D}"/>
    <dgm:cxn modelId="{A0D19198-F5BA-43C2-B5FD-95DD5D924507}" type="presOf" srcId="{BAF238CB-F8C9-4791-AE3B-05EF4F2005E3}" destId="{A7722280-3D0A-4A64-8456-CDD0A2309084}" srcOrd="0" destOrd="0" presId="urn:microsoft.com/office/officeart/2005/8/layout/radial5"/>
    <dgm:cxn modelId="{C9EF8958-3700-4021-A13B-DE2B275C7ED4}" srcId="{7F3310C7-32A9-48BF-BDAD-54FECFA8E477}" destId="{AE10F9AD-7219-409F-BA93-632D02D9626F}" srcOrd="2" destOrd="0" parTransId="{491B4CB7-2B1F-4624-8C6A-6DB3E32CBBD0}" sibTransId="{FFB0234C-27A4-40F3-87A4-718708FF025E}"/>
    <dgm:cxn modelId="{479DEBAF-C019-4D71-B368-8322FB7EC433}" type="presOf" srcId="{91CF56B4-C9A2-4731-834A-B30CB745B98E}" destId="{915E59EF-022A-4D17-981C-F8F05F993E39}" srcOrd="0" destOrd="0" presId="urn:microsoft.com/office/officeart/2005/8/layout/radial5"/>
    <dgm:cxn modelId="{821EA84E-2DD5-4AE6-A1FB-AA4F3BA147C5}" type="presOf" srcId="{EF554E74-2164-4818-875C-87ECE69D7F92}" destId="{A8899AB2-093F-4A6E-A56C-344A42CE9039}" srcOrd="1" destOrd="0" presId="urn:microsoft.com/office/officeart/2005/8/layout/radial5"/>
    <dgm:cxn modelId="{B2B6E6C3-8EB1-4505-83F0-53A2A35FB3EF}" srcId="{C310F6CD-1D20-406E-A49E-FCC7CD21F263}" destId="{A0E8B0E2-31DB-421F-B47B-31BBC6692939}" srcOrd="2" destOrd="0" parTransId="{F0A3FA2A-E58D-4358-B44D-AB931ABD8F15}" sibTransId="{F28B125A-7E33-41CC-ABAF-FE20B98902C1}"/>
    <dgm:cxn modelId="{86B02988-3170-4F41-BCCC-7D437E71BC05}" type="presOf" srcId="{DD4D6C58-B69D-4B4B-AFB6-0B4C5EFBFEBD}" destId="{2F31E4CA-5FF4-4A93-83CE-3B1C9748A8A9}" srcOrd="0" destOrd="0" presId="urn:microsoft.com/office/officeart/2005/8/layout/radial5"/>
    <dgm:cxn modelId="{3C63B0D3-6401-45D9-A216-09D591342B18}" srcId="{C310F6CD-1D20-406E-A49E-FCC7CD21F263}" destId="{DD4D6C58-B69D-4B4B-AFB6-0B4C5EFBFEBD}" srcOrd="4" destOrd="0" parTransId="{513EF368-D247-4EB3-BFCC-2D1FE33D9783}" sibTransId="{A7DA4726-945D-4A75-B733-CD1D73F7C869}"/>
    <dgm:cxn modelId="{FA064F67-35F2-4917-B832-AA5E330DCBC9}" type="presOf" srcId="{513EF368-D247-4EB3-BFCC-2D1FE33D9783}" destId="{0EC925CA-74EF-4604-B6E5-2D320EB32750}" srcOrd="1" destOrd="0" presId="urn:microsoft.com/office/officeart/2005/8/layout/radial5"/>
    <dgm:cxn modelId="{2DD13F9E-D1E8-4E38-AE5F-64E8E37A9412}" type="presOf" srcId="{AE66A3DC-CBC7-47D6-B92D-1AC981504A23}" destId="{913BBCB2-735E-4E45-8BC2-41F826386B39}" srcOrd="0" destOrd="0" presId="urn:microsoft.com/office/officeart/2005/8/layout/radial5"/>
    <dgm:cxn modelId="{38F74599-0C5C-442C-97BB-FFE5CB0EDBA3}" type="presOf" srcId="{F0A3FA2A-E58D-4358-B44D-AB931ABD8F15}" destId="{D30D03AF-5015-4A57-B126-92B8B513938D}" srcOrd="1" destOrd="0" presId="urn:microsoft.com/office/officeart/2005/8/layout/radial5"/>
    <dgm:cxn modelId="{325BD141-1B7C-4A7C-A239-83D1A293B145}" type="presOf" srcId="{BAF238CB-F8C9-4791-AE3B-05EF4F2005E3}" destId="{78F4066B-64BB-43DC-9348-FF25E3E6977D}" srcOrd="1" destOrd="0" presId="urn:microsoft.com/office/officeart/2005/8/layout/radial5"/>
    <dgm:cxn modelId="{1CACB773-2EE9-4BCB-BD10-3B9BE07EDDCC}" type="presOf" srcId="{1BF3893B-DBDE-4A62-8037-3B9F0A9DA355}" destId="{0967FDCE-A9FA-4931-A4DB-A0A2DF3B306B}" srcOrd="0" destOrd="0" presId="urn:microsoft.com/office/officeart/2005/8/layout/radial5"/>
    <dgm:cxn modelId="{72619962-55F2-43C7-B0C2-F1B3B7676EAA}" type="presOf" srcId="{1BF3893B-DBDE-4A62-8037-3B9F0A9DA355}" destId="{06DD7A36-9312-4B82-A67E-2C0DFC7B4554}" srcOrd="1" destOrd="0" presId="urn:microsoft.com/office/officeart/2005/8/layout/radial5"/>
    <dgm:cxn modelId="{C1D00E9F-1E1B-47D2-AF38-508039116B8B}" type="presParOf" srcId="{F585DD8D-5C91-4226-B579-94C3034AA23E}" destId="{1D894B6F-C20A-44B1-BD26-30DDEF80DC27}" srcOrd="0" destOrd="0" presId="urn:microsoft.com/office/officeart/2005/8/layout/radial5"/>
    <dgm:cxn modelId="{5B27EBD4-084A-4E63-A5D7-8BD82DCADB40}" type="presParOf" srcId="{F585DD8D-5C91-4226-B579-94C3034AA23E}" destId="{A7722280-3D0A-4A64-8456-CDD0A2309084}" srcOrd="1" destOrd="0" presId="urn:microsoft.com/office/officeart/2005/8/layout/radial5"/>
    <dgm:cxn modelId="{9EE466AE-AD60-4111-90D5-9B01CB3EC128}" type="presParOf" srcId="{A7722280-3D0A-4A64-8456-CDD0A2309084}" destId="{78F4066B-64BB-43DC-9348-FF25E3E6977D}" srcOrd="0" destOrd="0" presId="urn:microsoft.com/office/officeart/2005/8/layout/radial5"/>
    <dgm:cxn modelId="{E3EE8D04-D756-452A-8ADC-5FAC0812F407}" type="presParOf" srcId="{F585DD8D-5C91-4226-B579-94C3034AA23E}" destId="{913BBCB2-735E-4E45-8BC2-41F826386B39}" srcOrd="2" destOrd="0" presId="urn:microsoft.com/office/officeart/2005/8/layout/radial5"/>
    <dgm:cxn modelId="{AE6C7074-D7BE-4826-97D2-6B4399C2DC50}" type="presParOf" srcId="{F585DD8D-5C91-4226-B579-94C3034AA23E}" destId="{B0674BB8-0360-48E0-BC7C-C0729C4308C2}" srcOrd="3" destOrd="0" presId="urn:microsoft.com/office/officeart/2005/8/layout/radial5"/>
    <dgm:cxn modelId="{CB73F959-672D-46B4-B95B-25611BE940A4}" type="presParOf" srcId="{B0674BB8-0360-48E0-BC7C-C0729C4308C2}" destId="{A8899AB2-093F-4A6E-A56C-344A42CE9039}" srcOrd="0" destOrd="0" presId="urn:microsoft.com/office/officeart/2005/8/layout/radial5"/>
    <dgm:cxn modelId="{4EBEDFB3-F342-4CFE-8175-72E4D5522878}" type="presParOf" srcId="{F585DD8D-5C91-4226-B579-94C3034AA23E}" destId="{915E59EF-022A-4D17-981C-F8F05F993E39}" srcOrd="4" destOrd="0" presId="urn:microsoft.com/office/officeart/2005/8/layout/radial5"/>
    <dgm:cxn modelId="{5FF0684E-36AC-41DD-8604-27FDB4FC282F}" type="presParOf" srcId="{F585DD8D-5C91-4226-B579-94C3034AA23E}" destId="{00BD52A8-E05A-4EF1-A092-E9F8D34009EC}" srcOrd="5" destOrd="0" presId="urn:microsoft.com/office/officeart/2005/8/layout/radial5"/>
    <dgm:cxn modelId="{6ECC78C8-1F8C-4B2D-B5AD-33D2E44BDD82}" type="presParOf" srcId="{00BD52A8-E05A-4EF1-A092-E9F8D34009EC}" destId="{D30D03AF-5015-4A57-B126-92B8B513938D}" srcOrd="0" destOrd="0" presId="urn:microsoft.com/office/officeart/2005/8/layout/radial5"/>
    <dgm:cxn modelId="{581C5855-36F6-48A8-A215-FF89E7B5B3E6}" type="presParOf" srcId="{F585DD8D-5C91-4226-B579-94C3034AA23E}" destId="{D3FE8ACD-B1C7-495A-B38F-A612AF4A232E}" srcOrd="6" destOrd="0" presId="urn:microsoft.com/office/officeart/2005/8/layout/radial5"/>
    <dgm:cxn modelId="{DE1312DF-EA04-4394-8739-599AD9B88D2C}" type="presParOf" srcId="{F585DD8D-5C91-4226-B579-94C3034AA23E}" destId="{0967FDCE-A9FA-4931-A4DB-A0A2DF3B306B}" srcOrd="7" destOrd="0" presId="urn:microsoft.com/office/officeart/2005/8/layout/radial5"/>
    <dgm:cxn modelId="{AFA13013-D57B-49FC-8DD0-F20AAEA813C4}" type="presParOf" srcId="{0967FDCE-A9FA-4931-A4DB-A0A2DF3B306B}" destId="{06DD7A36-9312-4B82-A67E-2C0DFC7B4554}" srcOrd="0" destOrd="0" presId="urn:microsoft.com/office/officeart/2005/8/layout/radial5"/>
    <dgm:cxn modelId="{66BE4CF9-1775-48EA-AE2B-37E40258AB31}" type="presParOf" srcId="{F585DD8D-5C91-4226-B579-94C3034AA23E}" destId="{050169BC-211C-4CA2-B74F-67A6F5063945}" srcOrd="8" destOrd="0" presId="urn:microsoft.com/office/officeart/2005/8/layout/radial5"/>
    <dgm:cxn modelId="{6CC94746-55B2-4588-A431-1374D837C207}" type="presParOf" srcId="{F585DD8D-5C91-4226-B579-94C3034AA23E}" destId="{CDD10B28-A85A-4A7D-BE19-D0F55583F8E3}" srcOrd="9" destOrd="0" presId="urn:microsoft.com/office/officeart/2005/8/layout/radial5"/>
    <dgm:cxn modelId="{4A6C63B1-A114-4760-830C-C40AA6A4B1D4}" type="presParOf" srcId="{CDD10B28-A85A-4A7D-BE19-D0F55583F8E3}" destId="{0EC925CA-74EF-4604-B6E5-2D320EB32750}" srcOrd="0" destOrd="0" presId="urn:microsoft.com/office/officeart/2005/8/layout/radial5"/>
    <dgm:cxn modelId="{CF267CE3-8E35-4ABF-93C9-3CB3984E2923}" type="presParOf" srcId="{F585DD8D-5C91-4226-B579-94C3034AA23E}" destId="{2F31E4CA-5FF4-4A93-83CE-3B1C9748A8A9}" srcOrd="10" destOrd="0" presId="urn:microsoft.com/office/officeart/2005/8/layout/radial5"/>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F3310C7-32A9-48BF-BDAD-54FECFA8E477}" type="doc">
      <dgm:prSet loTypeId="urn:microsoft.com/office/officeart/2005/8/layout/radial5" loCatId="relationship" qsTypeId="urn:microsoft.com/office/officeart/2005/8/quickstyle/simple1" qsCatId="simple" csTypeId="urn:microsoft.com/office/officeart/2005/8/colors/accent0_3" csCatId="mainScheme" phldr="1"/>
      <dgm:spPr/>
      <dgm:t>
        <a:bodyPr/>
        <a:lstStyle/>
        <a:p>
          <a:pPr rtl="1"/>
          <a:endParaRPr lang="fa-IR"/>
        </a:p>
      </dgm:t>
    </dgm:pt>
    <dgm:pt modelId="{C310F6CD-1D20-406E-A49E-FCC7CD21F263}">
      <dgm:prSet phldrT="[Text]" custT="1"/>
      <dgm:spPr>
        <a:solidFill>
          <a:schemeClr val="accent3">
            <a:lumMod val="75000"/>
          </a:schemeClr>
        </a:solidFill>
        <a:scene3d>
          <a:camera prst="orthographicFront"/>
          <a:lightRig rig="threePt" dir="t"/>
        </a:scene3d>
        <a:sp3d>
          <a:bevelT w="165100" prst="coolSlant"/>
        </a:sp3d>
      </dgm:spPr>
      <dgm:t>
        <a:bodyPr/>
        <a:lstStyle/>
        <a:p>
          <a:pPr rtl="1"/>
          <a:r>
            <a:rPr lang="fa-IR" sz="3600" b="1" dirty="0" smtClean="0">
              <a:solidFill>
                <a:schemeClr val="bg1">
                  <a:lumMod val="95000"/>
                  <a:lumOff val="5000"/>
                </a:schemeClr>
              </a:solidFill>
            </a:rPr>
            <a:t>روش های فرهنگی</a:t>
          </a:r>
          <a:endParaRPr lang="fa-IR" sz="3600" b="1" dirty="0">
            <a:solidFill>
              <a:schemeClr val="bg1">
                <a:lumMod val="95000"/>
                <a:lumOff val="5000"/>
              </a:schemeClr>
            </a:solidFill>
          </a:endParaRPr>
        </a:p>
      </dgm:t>
    </dgm:pt>
    <dgm:pt modelId="{8B7A12D7-E921-4F71-86C1-3D5B4462C2B9}" type="parTrans" cxnId="{40CAFB0B-57FE-409D-A952-2A8BC116CF61}">
      <dgm:prSet/>
      <dgm:spPr/>
      <dgm:t>
        <a:bodyPr/>
        <a:lstStyle/>
        <a:p>
          <a:pPr rtl="1"/>
          <a:endParaRPr lang="fa-IR">
            <a:solidFill>
              <a:schemeClr val="bg1">
                <a:lumMod val="95000"/>
                <a:lumOff val="5000"/>
              </a:schemeClr>
            </a:solidFill>
          </a:endParaRPr>
        </a:p>
      </dgm:t>
    </dgm:pt>
    <dgm:pt modelId="{62E10FA1-5744-4427-A900-2D46B4FD2F3D}" type="sibTrans" cxnId="{40CAFB0B-57FE-409D-A952-2A8BC116CF61}">
      <dgm:prSet/>
      <dgm:spPr/>
      <dgm:t>
        <a:bodyPr/>
        <a:lstStyle/>
        <a:p>
          <a:pPr rtl="1"/>
          <a:endParaRPr lang="fa-IR">
            <a:solidFill>
              <a:schemeClr val="bg1">
                <a:lumMod val="95000"/>
                <a:lumOff val="5000"/>
              </a:schemeClr>
            </a:solidFill>
          </a:endParaRPr>
        </a:p>
      </dgm:t>
    </dgm:pt>
    <dgm:pt modelId="{8728FC76-1920-4955-883B-2D54B7CB3DA1}">
      <dgm:prSet phldrT="[Text]" custScaleX="180922" custRadScaleRad="146942" custRadScaleInc="32191"/>
      <dgm:spPr/>
      <dgm:t>
        <a:bodyPr/>
        <a:lstStyle/>
        <a:p>
          <a:endParaRPr lang="en-US">
            <a:solidFill>
              <a:schemeClr val="bg1">
                <a:lumMod val="95000"/>
                <a:lumOff val="5000"/>
              </a:schemeClr>
            </a:solidFill>
          </a:endParaRPr>
        </a:p>
      </dgm:t>
    </dgm:pt>
    <dgm:pt modelId="{3A652DFC-A842-43B8-B066-A7B71E0C018F}" type="sibTrans" cxnId="{CAD0B0F4-2A55-416A-8BAC-B8CAE5B8CB8F}">
      <dgm:prSet/>
      <dgm:spPr/>
      <dgm:t>
        <a:bodyPr/>
        <a:lstStyle/>
        <a:p>
          <a:endParaRPr lang="en-US">
            <a:solidFill>
              <a:schemeClr val="bg1">
                <a:lumMod val="95000"/>
                <a:lumOff val="5000"/>
              </a:schemeClr>
            </a:solidFill>
          </a:endParaRPr>
        </a:p>
      </dgm:t>
    </dgm:pt>
    <dgm:pt modelId="{FEBA496C-2FEE-47A0-88C5-5BCA29F0323F}" type="parTrans" cxnId="{CAD0B0F4-2A55-416A-8BAC-B8CAE5B8CB8F}">
      <dgm:prSet/>
      <dgm:spPr/>
      <dgm:t>
        <a:bodyPr/>
        <a:lstStyle/>
        <a:p>
          <a:endParaRPr lang="en-US">
            <a:solidFill>
              <a:schemeClr val="bg1">
                <a:lumMod val="95000"/>
                <a:lumOff val="5000"/>
              </a:schemeClr>
            </a:solidFill>
          </a:endParaRPr>
        </a:p>
      </dgm:t>
    </dgm:pt>
    <dgm:pt modelId="{AE10F9AD-7219-409F-BA93-632D02D9626F}">
      <dgm:prSet custScaleX="216325" custScaleY="73449" custRadScaleRad="140314" custRadScaleInc="27327"/>
      <dgm:spPr/>
      <dgm:t>
        <a:bodyPr/>
        <a:lstStyle/>
        <a:p>
          <a:endParaRPr lang="en-US">
            <a:solidFill>
              <a:schemeClr val="bg1">
                <a:lumMod val="95000"/>
                <a:lumOff val="5000"/>
              </a:schemeClr>
            </a:solidFill>
          </a:endParaRPr>
        </a:p>
      </dgm:t>
    </dgm:pt>
    <dgm:pt modelId="{491B4CB7-2B1F-4624-8C6A-6DB3E32CBBD0}" type="parTrans" cxnId="{C9EF8958-3700-4021-A13B-DE2B275C7ED4}">
      <dgm:prSet custScaleX="128165" custScaleY="71725"/>
      <dgm:spPr/>
      <dgm:t>
        <a:bodyPr/>
        <a:lstStyle/>
        <a:p>
          <a:pPr rtl="1"/>
          <a:endParaRPr lang="fa-IR">
            <a:solidFill>
              <a:schemeClr val="bg1">
                <a:lumMod val="95000"/>
                <a:lumOff val="5000"/>
              </a:schemeClr>
            </a:solidFill>
          </a:endParaRPr>
        </a:p>
      </dgm:t>
    </dgm:pt>
    <dgm:pt modelId="{FFB0234C-27A4-40F3-87A4-718708FF025E}" type="sibTrans" cxnId="{C9EF8958-3700-4021-A13B-DE2B275C7ED4}">
      <dgm:prSet/>
      <dgm:spPr/>
      <dgm:t>
        <a:bodyPr/>
        <a:lstStyle/>
        <a:p>
          <a:endParaRPr lang="en-US">
            <a:solidFill>
              <a:schemeClr val="bg1">
                <a:lumMod val="95000"/>
                <a:lumOff val="5000"/>
              </a:schemeClr>
            </a:solidFill>
          </a:endParaRPr>
        </a:p>
      </dgm:t>
    </dgm:pt>
    <dgm:pt modelId="{F2145C9C-4B31-4892-A23C-A80211D2F5B7}">
      <dgm:prSet/>
      <dgm:spPr>
        <a:solidFill>
          <a:schemeClr val="accent2"/>
        </a:solidFill>
        <a:scene3d>
          <a:camera prst="orthographicFront"/>
          <a:lightRig rig="threePt" dir="t"/>
        </a:scene3d>
        <a:sp3d>
          <a:bevelT w="165100" prst="coolSlant"/>
        </a:sp3d>
      </dgm:spPr>
      <dgm:t>
        <a:bodyPr/>
        <a:lstStyle/>
        <a:p>
          <a:r>
            <a:rPr lang="fa-IR" b="1" dirty="0" smtClean="0">
              <a:solidFill>
                <a:schemeClr val="bg1">
                  <a:lumMod val="95000"/>
                  <a:lumOff val="5000"/>
                </a:schemeClr>
              </a:solidFill>
            </a:rPr>
            <a:t>تخریب  فرهنگ وهویت اسلامی</a:t>
          </a:r>
          <a:endParaRPr lang="en-US" b="1" dirty="0">
            <a:solidFill>
              <a:schemeClr val="bg1">
                <a:lumMod val="95000"/>
                <a:lumOff val="5000"/>
              </a:schemeClr>
            </a:solidFill>
          </a:endParaRPr>
        </a:p>
      </dgm:t>
    </dgm:pt>
    <dgm:pt modelId="{862A2D5C-E920-4F3A-AF62-B9E38EC4E84A}" type="parTrans" cxnId="{AE212F19-ACCE-4B47-8711-317419368070}">
      <dgm:prSet/>
      <dgm:spPr>
        <a:solidFill>
          <a:schemeClr val="tx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824F6AC6-9625-4222-A1D7-33D1A1B90AA9}" type="sibTrans" cxnId="{AE212F19-ACCE-4B47-8711-317419368070}">
      <dgm:prSet/>
      <dgm:spPr/>
      <dgm:t>
        <a:bodyPr/>
        <a:lstStyle/>
        <a:p>
          <a:endParaRPr lang="en-US">
            <a:solidFill>
              <a:schemeClr val="bg1">
                <a:lumMod val="95000"/>
                <a:lumOff val="5000"/>
              </a:schemeClr>
            </a:solidFill>
          </a:endParaRPr>
        </a:p>
      </dgm:t>
    </dgm:pt>
    <dgm:pt modelId="{7A2D21A4-AB49-4BDB-83DF-54D454D82263}">
      <dgm:prSet/>
      <dgm:spPr>
        <a:solidFill>
          <a:schemeClr val="accent2"/>
        </a:solidFill>
        <a:scene3d>
          <a:camera prst="orthographicFront"/>
          <a:lightRig rig="threePt" dir="t"/>
        </a:scene3d>
        <a:sp3d>
          <a:bevelT w="165100" prst="coolSlant"/>
        </a:sp3d>
      </dgm:spPr>
      <dgm:t>
        <a:bodyPr/>
        <a:lstStyle/>
        <a:p>
          <a:r>
            <a:rPr lang="fa-IR" b="1" dirty="0" smtClean="0">
              <a:solidFill>
                <a:schemeClr val="bg1">
                  <a:lumMod val="95000"/>
                  <a:lumOff val="5000"/>
                </a:schemeClr>
              </a:solidFill>
            </a:rPr>
            <a:t>تخریب فرهنگ و هویت ملی</a:t>
          </a:r>
          <a:endParaRPr lang="en-US" b="1" dirty="0">
            <a:solidFill>
              <a:schemeClr val="bg1">
                <a:lumMod val="95000"/>
                <a:lumOff val="5000"/>
              </a:schemeClr>
            </a:solidFill>
          </a:endParaRPr>
        </a:p>
      </dgm:t>
    </dgm:pt>
    <dgm:pt modelId="{7D5D7D0D-6BE2-46C0-9098-C10268E77F4D}" type="parTrans" cxnId="{07DA1BA1-B376-4794-BBB6-31DA9BE3AC17}">
      <dgm:prSet/>
      <dgm:spPr>
        <a:solidFill>
          <a:schemeClr val="tx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2580E9B3-C408-476D-BA63-4E18B3B01D1A}" type="sibTrans" cxnId="{07DA1BA1-B376-4794-BBB6-31DA9BE3AC17}">
      <dgm:prSet/>
      <dgm:spPr/>
      <dgm:t>
        <a:bodyPr/>
        <a:lstStyle/>
        <a:p>
          <a:endParaRPr lang="en-US">
            <a:solidFill>
              <a:schemeClr val="bg1">
                <a:lumMod val="95000"/>
                <a:lumOff val="5000"/>
              </a:schemeClr>
            </a:solidFill>
          </a:endParaRPr>
        </a:p>
      </dgm:t>
    </dgm:pt>
    <dgm:pt modelId="{EC420726-C943-4892-9824-659B6B35E2D7}">
      <dgm:prSet/>
      <dgm:spPr>
        <a:solidFill>
          <a:schemeClr val="accent2"/>
        </a:solidFill>
        <a:scene3d>
          <a:camera prst="orthographicFront"/>
          <a:lightRig rig="threePt" dir="t"/>
        </a:scene3d>
        <a:sp3d>
          <a:bevelT w="165100" prst="coolSlant"/>
        </a:sp3d>
      </dgm:spPr>
      <dgm:t>
        <a:bodyPr/>
        <a:lstStyle/>
        <a:p>
          <a:r>
            <a:rPr lang="fa-IR" b="1" dirty="0" smtClean="0">
              <a:solidFill>
                <a:schemeClr val="bg1">
                  <a:lumMod val="95000"/>
                  <a:lumOff val="5000"/>
                </a:schemeClr>
              </a:solidFill>
            </a:rPr>
            <a:t>الگوسازی فرهنگی و اجتماعی</a:t>
          </a:r>
          <a:endParaRPr lang="en-US" b="1" dirty="0">
            <a:solidFill>
              <a:schemeClr val="bg1">
                <a:lumMod val="95000"/>
                <a:lumOff val="5000"/>
              </a:schemeClr>
            </a:solidFill>
          </a:endParaRPr>
        </a:p>
      </dgm:t>
    </dgm:pt>
    <dgm:pt modelId="{F4F2A739-EABD-4CAA-A876-63F21097F722}" type="parTrans" cxnId="{870DD17D-1D39-45FF-9F44-D4615641F76A}">
      <dgm:prSet/>
      <dgm:spPr>
        <a:solidFill>
          <a:schemeClr val="tx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647C15E1-F9CA-402A-B626-175F021ED5DF}" type="sibTrans" cxnId="{870DD17D-1D39-45FF-9F44-D4615641F76A}">
      <dgm:prSet/>
      <dgm:spPr/>
      <dgm:t>
        <a:bodyPr/>
        <a:lstStyle/>
        <a:p>
          <a:endParaRPr lang="en-US">
            <a:solidFill>
              <a:schemeClr val="bg1">
                <a:lumMod val="95000"/>
                <a:lumOff val="5000"/>
              </a:schemeClr>
            </a:solidFill>
          </a:endParaRPr>
        </a:p>
      </dgm:t>
    </dgm:pt>
    <dgm:pt modelId="{FA05ECD2-1970-4CB3-93E3-256273699D9A}">
      <dgm:prSet/>
      <dgm:spPr>
        <a:solidFill>
          <a:schemeClr val="accent2"/>
        </a:solidFill>
        <a:scene3d>
          <a:camera prst="orthographicFront"/>
          <a:lightRig rig="threePt" dir="t"/>
        </a:scene3d>
        <a:sp3d>
          <a:bevelT w="165100" prst="coolSlant"/>
        </a:sp3d>
      </dgm:spPr>
      <dgm:t>
        <a:bodyPr/>
        <a:lstStyle/>
        <a:p>
          <a:r>
            <a:rPr lang="fa-IR" b="1" dirty="0" smtClean="0">
              <a:solidFill>
                <a:schemeClr val="bg1">
                  <a:lumMod val="95000"/>
                  <a:lumOff val="5000"/>
                </a:schemeClr>
              </a:solidFill>
            </a:rPr>
            <a:t>ابتذال فرهنگي درسايه ترویج  زبان بيگانه </a:t>
          </a:r>
          <a:endParaRPr lang="en-US" b="1" dirty="0">
            <a:solidFill>
              <a:schemeClr val="bg1">
                <a:lumMod val="95000"/>
                <a:lumOff val="5000"/>
              </a:schemeClr>
            </a:solidFill>
          </a:endParaRPr>
        </a:p>
      </dgm:t>
    </dgm:pt>
    <dgm:pt modelId="{A517FDFE-109F-4370-9A6C-50FC23B4CC6D}" type="parTrans" cxnId="{B92C1B06-24A3-41EB-9BFE-74933711CC7D}">
      <dgm:prSet/>
      <dgm:spPr>
        <a:solidFill>
          <a:schemeClr val="tx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134D8174-DA87-4D86-AE41-7A126F474ABF}" type="sibTrans" cxnId="{B92C1B06-24A3-41EB-9BFE-74933711CC7D}">
      <dgm:prSet/>
      <dgm:spPr/>
      <dgm:t>
        <a:bodyPr/>
        <a:lstStyle/>
        <a:p>
          <a:endParaRPr lang="en-US">
            <a:solidFill>
              <a:schemeClr val="bg1">
                <a:lumMod val="95000"/>
                <a:lumOff val="5000"/>
              </a:schemeClr>
            </a:solidFill>
          </a:endParaRPr>
        </a:p>
      </dgm:t>
    </dgm:pt>
    <dgm:pt modelId="{B340AE6D-FD25-4747-B017-BBA895408869}">
      <dgm:prSet/>
      <dgm:spPr>
        <a:solidFill>
          <a:schemeClr val="accent2"/>
        </a:solidFill>
        <a:scene3d>
          <a:camera prst="orthographicFront"/>
          <a:lightRig rig="threePt" dir="t"/>
        </a:scene3d>
        <a:sp3d>
          <a:bevelT w="165100" prst="coolSlant"/>
        </a:sp3d>
      </dgm:spPr>
      <dgm:t>
        <a:bodyPr/>
        <a:lstStyle/>
        <a:p>
          <a:pPr rtl="1"/>
          <a:r>
            <a:rPr lang="fa-IR" b="1" smtClean="0">
              <a:solidFill>
                <a:schemeClr val="bg1">
                  <a:lumMod val="95000"/>
                  <a:lumOff val="5000"/>
                </a:schemeClr>
              </a:solidFill>
            </a:rPr>
            <a:t>تغییر سبک زندگی</a:t>
          </a:r>
          <a:endParaRPr lang="fa-IR" b="1" dirty="0">
            <a:solidFill>
              <a:schemeClr val="bg1">
                <a:lumMod val="95000"/>
                <a:lumOff val="5000"/>
              </a:schemeClr>
            </a:solidFill>
          </a:endParaRPr>
        </a:p>
      </dgm:t>
    </dgm:pt>
    <dgm:pt modelId="{3EE6B043-02D5-407F-AF8A-D416F570B879}" type="parTrans" cxnId="{F957E751-603A-4C9C-A5BD-D4EF3BE2B701}">
      <dgm:prSet/>
      <dgm:spPr>
        <a:solidFill>
          <a:schemeClr val="tx2"/>
        </a:solidFill>
        <a:scene3d>
          <a:camera prst="orthographicFront"/>
          <a:lightRig rig="threePt" dir="t"/>
        </a:scene3d>
        <a:sp3d>
          <a:bevelT w="165100" prst="coolSlant"/>
        </a:sp3d>
      </dgm:spPr>
      <dgm:t>
        <a:bodyPr/>
        <a:lstStyle/>
        <a:p>
          <a:endParaRPr lang="en-US">
            <a:solidFill>
              <a:schemeClr val="bg1">
                <a:lumMod val="95000"/>
                <a:lumOff val="5000"/>
              </a:schemeClr>
            </a:solidFill>
          </a:endParaRPr>
        </a:p>
      </dgm:t>
    </dgm:pt>
    <dgm:pt modelId="{B75F55C5-D1A6-4578-9B60-73692063E8B5}" type="sibTrans" cxnId="{F957E751-603A-4C9C-A5BD-D4EF3BE2B701}">
      <dgm:prSet/>
      <dgm:spPr/>
      <dgm:t>
        <a:bodyPr/>
        <a:lstStyle/>
        <a:p>
          <a:endParaRPr lang="en-US">
            <a:solidFill>
              <a:schemeClr val="bg1">
                <a:lumMod val="95000"/>
                <a:lumOff val="5000"/>
              </a:schemeClr>
            </a:solidFill>
          </a:endParaRPr>
        </a:p>
      </dgm:t>
    </dgm:pt>
    <dgm:pt modelId="{F585DD8D-5C91-4226-B579-94C3034AA23E}" type="pres">
      <dgm:prSet presAssocID="{7F3310C7-32A9-48BF-BDAD-54FECFA8E477}" presName="Name0" presStyleCnt="0">
        <dgm:presLayoutVars>
          <dgm:chMax val="1"/>
          <dgm:dir/>
          <dgm:animLvl val="ctr"/>
          <dgm:resizeHandles val="exact"/>
        </dgm:presLayoutVars>
      </dgm:prSet>
      <dgm:spPr/>
      <dgm:t>
        <a:bodyPr/>
        <a:lstStyle/>
        <a:p>
          <a:pPr rtl="1"/>
          <a:endParaRPr lang="fa-IR"/>
        </a:p>
      </dgm:t>
    </dgm:pt>
    <dgm:pt modelId="{1D894B6F-C20A-44B1-BD26-30DDEF80DC27}" type="pres">
      <dgm:prSet presAssocID="{C310F6CD-1D20-406E-A49E-FCC7CD21F263}" presName="centerShape" presStyleLbl="node0" presStyleIdx="0" presStyleCnt="1" custScaleX="160374" custScaleY="84628" custLinFactNeighborX="1877" custLinFactNeighborY="0"/>
      <dgm:spPr/>
      <dgm:t>
        <a:bodyPr/>
        <a:lstStyle/>
        <a:p>
          <a:pPr rtl="1"/>
          <a:endParaRPr lang="fa-IR"/>
        </a:p>
      </dgm:t>
    </dgm:pt>
    <dgm:pt modelId="{847329C1-3DC4-4DF4-AAEC-483511BDE199}" type="pres">
      <dgm:prSet presAssocID="{F4F2A739-EABD-4CAA-A876-63F21097F722}" presName="parTrans" presStyleLbl="sibTrans2D1" presStyleIdx="0" presStyleCnt="5" custAng="1171255"/>
      <dgm:spPr/>
      <dgm:t>
        <a:bodyPr/>
        <a:lstStyle/>
        <a:p>
          <a:endParaRPr lang="en-US"/>
        </a:p>
      </dgm:t>
    </dgm:pt>
    <dgm:pt modelId="{EC0BA5C1-D5DD-47D6-A541-AB459A1C4568}" type="pres">
      <dgm:prSet presAssocID="{F4F2A739-EABD-4CAA-A876-63F21097F722}" presName="connectorText" presStyleLbl="sibTrans2D1" presStyleIdx="0" presStyleCnt="5"/>
      <dgm:spPr/>
      <dgm:t>
        <a:bodyPr/>
        <a:lstStyle/>
        <a:p>
          <a:endParaRPr lang="en-US"/>
        </a:p>
      </dgm:t>
    </dgm:pt>
    <dgm:pt modelId="{F2C59E04-EB13-4D9B-B3C3-3D70A5D4AC26}" type="pres">
      <dgm:prSet presAssocID="{EC420726-C943-4892-9824-659B6B35E2D7}" presName="node" presStyleLbl="node1" presStyleIdx="0" presStyleCnt="5" custScaleX="142727" custScaleY="61358" custRadScaleRad="107246" custRadScaleInc="362395">
        <dgm:presLayoutVars>
          <dgm:bulletEnabled val="1"/>
        </dgm:presLayoutVars>
      </dgm:prSet>
      <dgm:spPr/>
      <dgm:t>
        <a:bodyPr/>
        <a:lstStyle/>
        <a:p>
          <a:endParaRPr lang="en-US"/>
        </a:p>
      </dgm:t>
    </dgm:pt>
    <dgm:pt modelId="{7E82EBF8-31D5-43C2-83B9-93DE14F612BC}" type="pres">
      <dgm:prSet presAssocID="{7D5D7D0D-6BE2-46C0-9098-C10268E77F4D}" presName="parTrans" presStyleLbl="sibTrans2D1" presStyleIdx="1" presStyleCnt="5" custAng="20827689" custScaleX="118653" custScaleY="119798" custLinFactNeighborX="8088" custLinFactNeighborY="17077"/>
      <dgm:spPr/>
      <dgm:t>
        <a:bodyPr/>
        <a:lstStyle/>
        <a:p>
          <a:endParaRPr lang="en-US"/>
        </a:p>
      </dgm:t>
    </dgm:pt>
    <dgm:pt modelId="{52C47C58-8B7E-4458-8610-F3BF6A8BF74B}" type="pres">
      <dgm:prSet presAssocID="{7D5D7D0D-6BE2-46C0-9098-C10268E77F4D}" presName="connectorText" presStyleLbl="sibTrans2D1" presStyleIdx="1" presStyleCnt="5"/>
      <dgm:spPr/>
      <dgm:t>
        <a:bodyPr/>
        <a:lstStyle/>
        <a:p>
          <a:endParaRPr lang="en-US"/>
        </a:p>
      </dgm:t>
    </dgm:pt>
    <dgm:pt modelId="{02434DDA-52F0-4ED3-9FB1-9AD6C9EE70C0}" type="pres">
      <dgm:prSet presAssocID="{7A2D21A4-AB49-4BDB-83DF-54D454D82263}" presName="node" presStyleLbl="node1" presStyleIdx="1" presStyleCnt="5" custScaleX="146847" custScaleY="64759" custRadScaleRad="115467" custRadScaleInc="-10396">
        <dgm:presLayoutVars>
          <dgm:bulletEnabled val="1"/>
        </dgm:presLayoutVars>
      </dgm:prSet>
      <dgm:spPr/>
      <dgm:t>
        <a:bodyPr/>
        <a:lstStyle/>
        <a:p>
          <a:endParaRPr lang="en-US"/>
        </a:p>
      </dgm:t>
    </dgm:pt>
    <dgm:pt modelId="{9777BC44-F34C-4C8D-9884-95D379516B47}" type="pres">
      <dgm:prSet presAssocID="{862A2D5C-E920-4F3A-AF62-B9E38EC4E84A}" presName="parTrans" presStyleLbl="sibTrans2D1" presStyleIdx="2" presStyleCnt="5"/>
      <dgm:spPr/>
      <dgm:t>
        <a:bodyPr/>
        <a:lstStyle/>
        <a:p>
          <a:endParaRPr lang="en-US"/>
        </a:p>
      </dgm:t>
    </dgm:pt>
    <dgm:pt modelId="{09A2DB3D-0CC8-417B-B4B3-077726EC6E54}" type="pres">
      <dgm:prSet presAssocID="{862A2D5C-E920-4F3A-AF62-B9E38EC4E84A}" presName="connectorText" presStyleLbl="sibTrans2D1" presStyleIdx="2" presStyleCnt="5"/>
      <dgm:spPr/>
      <dgm:t>
        <a:bodyPr/>
        <a:lstStyle/>
        <a:p>
          <a:endParaRPr lang="en-US"/>
        </a:p>
      </dgm:t>
    </dgm:pt>
    <dgm:pt modelId="{68CD2BD7-8D0D-4920-8EF2-814186A462EE}" type="pres">
      <dgm:prSet presAssocID="{F2145C9C-4B31-4892-A23C-A80211D2F5B7}" presName="node" presStyleLbl="node1" presStyleIdx="2" presStyleCnt="5" custScaleX="159523" custScaleY="67348" custRadScaleRad="91085" custRadScaleInc="-400049">
        <dgm:presLayoutVars>
          <dgm:bulletEnabled val="1"/>
        </dgm:presLayoutVars>
      </dgm:prSet>
      <dgm:spPr/>
      <dgm:t>
        <a:bodyPr/>
        <a:lstStyle/>
        <a:p>
          <a:endParaRPr lang="en-US"/>
        </a:p>
      </dgm:t>
    </dgm:pt>
    <dgm:pt modelId="{491AC441-658C-4705-9C99-0847D9982BBC}" type="pres">
      <dgm:prSet presAssocID="{A517FDFE-109F-4370-9A6C-50FC23B4CC6D}" presName="parTrans" presStyleLbl="sibTrans2D1" presStyleIdx="3" presStyleCnt="5" custAng="20998299"/>
      <dgm:spPr/>
      <dgm:t>
        <a:bodyPr/>
        <a:lstStyle/>
        <a:p>
          <a:endParaRPr lang="en-US"/>
        </a:p>
      </dgm:t>
    </dgm:pt>
    <dgm:pt modelId="{FD6E6FA6-7E36-4DCB-8451-538A01AC24C0}" type="pres">
      <dgm:prSet presAssocID="{A517FDFE-109F-4370-9A6C-50FC23B4CC6D}" presName="connectorText" presStyleLbl="sibTrans2D1" presStyleIdx="3" presStyleCnt="5"/>
      <dgm:spPr/>
      <dgm:t>
        <a:bodyPr/>
        <a:lstStyle/>
        <a:p>
          <a:endParaRPr lang="en-US"/>
        </a:p>
      </dgm:t>
    </dgm:pt>
    <dgm:pt modelId="{BCD624F3-FFEE-4368-BB77-7A8E0B2F4949}" type="pres">
      <dgm:prSet presAssocID="{FA05ECD2-1970-4CB3-93E3-256273699D9A}" presName="node" presStyleLbl="node1" presStyleIdx="3" presStyleCnt="5" custScaleX="152274" custScaleY="65995" custRadScaleRad="99010" custRadScaleInc="22150">
        <dgm:presLayoutVars>
          <dgm:bulletEnabled val="1"/>
        </dgm:presLayoutVars>
      </dgm:prSet>
      <dgm:spPr/>
      <dgm:t>
        <a:bodyPr/>
        <a:lstStyle/>
        <a:p>
          <a:endParaRPr lang="en-US"/>
        </a:p>
      </dgm:t>
    </dgm:pt>
    <dgm:pt modelId="{7FAD5DCE-1111-4E4F-BCA3-216A4F12304C}" type="pres">
      <dgm:prSet presAssocID="{3EE6B043-02D5-407F-AF8A-D416F570B879}" presName="parTrans" presStyleLbl="sibTrans2D1" presStyleIdx="4" presStyleCnt="5" custAng="1090671" custScaleX="144912"/>
      <dgm:spPr/>
      <dgm:t>
        <a:bodyPr/>
        <a:lstStyle/>
        <a:p>
          <a:endParaRPr lang="en-US"/>
        </a:p>
      </dgm:t>
    </dgm:pt>
    <dgm:pt modelId="{CF66060A-DFFF-48D2-9C07-4FC14EF2D979}" type="pres">
      <dgm:prSet presAssocID="{3EE6B043-02D5-407F-AF8A-D416F570B879}" presName="connectorText" presStyleLbl="sibTrans2D1" presStyleIdx="4" presStyleCnt="5"/>
      <dgm:spPr/>
      <dgm:t>
        <a:bodyPr/>
        <a:lstStyle/>
        <a:p>
          <a:endParaRPr lang="en-US"/>
        </a:p>
      </dgm:t>
    </dgm:pt>
    <dgm:pt modelId="{3FA703BE-7C1A-476B-8F53-00C4FAC3A4FA}" type="pres">
      <dgm:prSet presAssocID="{B340AE6D-FD25-4747-B017-BBA895408869}" presName="node" presStyleLbl="node1" presStyleIdx="4" presStyleCnt="5" custScaleX="148474" custScaleY="67578" custRadScaleRad="116064" custRadScaleInc="3789">
        <dgm:presLayoutVars>
          <dgm:bulletEnabled val="1"/>
        </dgm:presLayoutVars>
      </dgm:prSet>
      <dgm:spPr/>
      <dgm:t>
        <a:bodyPr/>
        <a:lstStyle/>
        <a:p>
          <a:endParaRPr lang="en-US"/>
        </a:p>
      </dgm:t>
    </dgm:pt>
  </dgm:ptLst>
  <dgm:cxnLst>
    <dgm:cxn modelId="{7F1299AF-8136-424D-AF79-CAA9D692758B}" type="presOf" srcId="{F4F2A739-EABD-4CAA-A876-63F21097F722}" destId="{847329C1-3DC4-4DF4-AAEC-483511BDE199}" srcOrd="0" destOrd="0" presId="urn:microsoft.com/office/officeart/2005/8/layout/radial5"/>
    <dgm:cxn modelId="{734097C1-96DF-4F80-A382-D630331371F9}" type="presOf" srcId="{FA05ECD2-1970-4CB3-93E3-256273699D9A}" destId="{BCD624F3-FFEE-4368-BB77-7A8E0B2F4949}" srcOrd="0" destOrd="0" presId="urn:microsoft.com/office/officeart/2005/8/layout/radial5"/>
    <dgm:cxn modelId="{1661F5ED-FBB5-4A01-B311-BFEA82A41580}" type="presOf" srcId="{A517FDFE-109F-4370-9A6C-50FC23B4CC6D}" destId="{491AC441-658C-4705-9C99-0847D9982BBC}" srcOrd="0" destOrd="0" presId="urn:microsoft.com/office/officeart/2005/8/layout/radial5"/>
    <dgm:cxn modelId="{AE212F19-ACCE-4B47-8711-317419368070}" srcId="{C310F6CD-1D20-406E-A49E-FCC7CD21F263}" destId="{F2145C9C-4B31-4892-A23C-A80211D2F5B7}" srcOrd="2" destOrd="0" parTransId="{862A2D5C-E920-4F3A-AF62-B9E38EC4E84A}" sibTransId="{824F6AC6-9625-4222-A1D7-33D1A1B90AA9}"/>
    <dgm:cxn modelId="{34347DCE-90C8-4878-B8F3-5F3EF42288C7}" type="presOf" srcId="{7D5D7D0D-6BE2-46C0-9098-C10268E77F4D}" destId="{52C47C58-8B7E-4458-8610-F3BF6A8BF74B}" srcOrd="1" destOrd="0" presId="urn:microsoft.com/office/officeart/2005/8/layout/radial5"/>
    <dgm:cxn modelId="{DA769F5E-8382-4688-8307-7EFF97D0CBDD}" type="presOf" srcId="{F2145C9C-4B31-4892-A23C-A80211D2F5B7}" destId="{68CD2BD7-8D0D-4920-8EF2-814186A462EE}" srcOrd="0" destOrd="0" presId="urn:microsoft.com/office/officeart/2005/8/layout/radial5"/>
    <dgm:cxn modelId="{CAD0B0F4-2A55-416A-8BAC-B8CAE5B8CB8F}" srcId="{7F3310C7-32A9-48BF-BDAD-54FECFA8E477}" destId="{8728FC76-1920-4955-883B-2D54B7CB3DA1}" srcOrd="1" destOrd="0" parTransId="{FEBA496C-2FEE-47A0-88C5-5BCA29F0323F}" sibTransId="{3A652DFC-A842-43B8-B066-A7B71E0C018F}"/>
    <dgm:cxn modelId="{870DD17D-1D39-45FF-9F44-D4615641F76A}" srcId="{C310F6CD-1D20-406E-A49E-FCC7CD21F263}" destId="{EC420726-C943-4892-9824-659B6B35E2D7}" srcOrd="0" destOrd="0" parTransId="{F4F2A739-EABD-4CAA-A876-63F21097F722}" sibTransId="{647C15E1-F9CA-402A-B626-175F021ED5DF}"/>
    <dgm:cxn modelId="{EFE7CAFA-6869-4556-8652-3BA05DA59EAC}" type="presOf" srcId="{3EE6B043-02D5-407F-AF8A-D416F570B879}" destId="{7FAD5DCE-1111-4E4F-BCA3-216A4F12304C}" srcOrd="0" destOrd="0" presId="urn:microsoft.com/office/officeart/2005/8/layout/radial5"/>
    <dgm:cxn modelId="{40CAFB0B-57FE-409D-A952-2A8BC116CF61}" srcId="{7F3310C7-32A9-48BF-BDAD-54FECFA8E477}" destId="{C310F6CD-1D20-406E-A49E-FCC7CD21F263}" srcOrd="0" destOrd="0" parTransId="{8B7A12D7-E921-4F71-86C1-3D5B4462C2B9}" sibTransId="{62E10FA1-5744-4427-A900-2D46B4FD2F3D}"/>
    <dgm:cxn modelId="{07DA1BA1-B376-4794-BBB6-31DA9BE3AC17}" srcId="{C310F6CD-1D20-406E-A49E-FCC7CD21F263}" destId="{7A2D21A4-AB49-4BDB-83DF-54D454D82263}" srcOrd="1" destOrd="0" parTransId="{7D5D7D0D-6BE2-46C0-9098-C10268E77F4D}" sibTransId="{2580E9B3-C408-476D-BA63-4E18B3B01D1A}"/>
    <dgm:cxn modelId="{C8017604-6085-4693-A39D-3DB65A44C3AE}" type="presOf" srcId="{7A2D21A4-AB49-4BDB-83DF-54D454D82263}" destId="{02434DDA-52F0-4ED3-9FB1-9AD6C9EE70C0}" srcOrd="0" destOrd="0" presId="urn:microsoft.com/office/officeart/2005/8/layout/radial5"/>
    <dgm:cxn modelId="{C9EF8958-3700-4021-A13B-DE2B275C7ED4}" srcId="{7F3310C7-32A9-48BF-BDAD-54FECFA8E477}" destId="{AE10F9AD-7219-409F-BA93-632D02D9626F}" srcOrd="2" destOrd="0" parTransId="{491B4CB7-2B1F-4624-8C6A-6DB3E32CBBD0}" sibTransId="{FFB0234C-27A4-40F3-87A4-718708FF025E}"/>
    <dgm:cxn modelId="{B92C1B06-24A3-41EB-9BFE-74933711CC7D}" srcId="{C310F6CD-1D20-406E-A49E-FCC7CD21F263}" destId="{FA05ECD2-1970-4CB3-93E3-256273699D9A}" srcOrd="3" destOrd="0" parTransId="{A517FDFE-109F-4370-9A6C-50FC23B4CC6D}" sibTransId="{134D8174-DA87-4D86-AE41-7A126F474ABF}"/>
    <dgm:cxn modelId="{0B12AA7C-AAF9-47CD-BD13-008FD2957493}" type="presOf" srcId="{EC420726-C943-4892-9824-659B6B35E2D7}" destId="{F2C59E04-EB13-4D9B-B3C3-3D70A5D4AC26}" srcOrd="0" destOrd="0" presId="urn:microsoft.com/office/officeart/2005/8/layout/radial5"/>
    <dgm:cxn modelId="{DF6D84DC-9B76-4206-B297-D5DF1FC7B1FA}" type="presOf" srcId="{862A2D5C-E920-4F3A-AF62-B9E38EC4E84A}" destId="{09A2DB3D-0CC8-417B-B4B3-077726EC6E54}" srcOrd="1" destOrd="0" presId="urn:microsoft.com/office/officeart/2005/8/layout/radial5"/>
    <dgm:cxn modelId="{D4377FD1-B0D0-4E26-B9B9-F08C20C8A4C7}" type="presOf" srcId="{C310F6CD-1D20-406E-A49E-FCC7CD21F263}" destId="{1D894B6F-C20A-44B1-BD26-30DDEF80DC27}" srcOrd="0" destOrd="0" presId="urn:microsoft.com/office/officeart/2005/8/layout/radial5"/>
    <dgm:cxn modelId="{8EF8B4E6-2B43-48BF-9424-7EB6DD06236F}" type="presOf" srcId="{3EE6B043-02D5-407F-AF8A-D416F570B879}" destId="{CF66060A-DFFF-48D2-9C07-4FC14EF2D979}" srcOrd="1" destOrd="0" presId="urn:microsoft.com/office/officeart/2005/8/layout/radial5"/>
    <dgm:cxn modelId="{AE61A116-020D-4E64-AC61-846558E5AC4F}" type="presOf" srcId="{862A2D5C-E920-4F3A-AF62-B9E38EC4E84A}" destId="{9777BC44-F34C-4C8D-9884-95D379516B47}" srcOrd="0" destOrd="0" presId="urn:microsoft.com/office/officeart/2005/8/layout/radial5"/>
    <dgm:cxn modelId="{F2582D9C-5D83-4BE8-A625-40DB49DEAC53}" type="presOf" srcId="{A517FDFE-109F-4370-9A6C-50FC23B4CC6D}" destId="{FD6E6FA6-7E36-4DCB-8451-538A01AC24C0}" srcOrd="1" destOrd="0" presId="urn:microsoft.com/office/officeart/2005/8/layout/radial5"/>
    <dgm:cxn modelId="{59281418-D76E-4EF7-A8C4-10A87D992A89}" type="presOf" srcId="{B340AE6D-FD25-4747-B017-BBA895408869}" destId="{3FA703BE-7C1A-476B-8F53-00C4FAC3A4FA}" srcOrd="0" destOrd="0" presId="urn:microsoft.com/office/officeart/2005/8/layout/radial5"/>
    <dgm:cxn modelId="{7FD1F9C8-09E9-4123-ABED-CE0470E5F6AC}" type="presOf" srcId="{7D5D7D0D-6BE2-46C0-9098-C10268E77F4D}" destId="{7E82EBF8-31D5-43C2-83B9-93DE14F612BC}" srcOrd="0" destOrd="0" presId="urn:microsoft.com/office/officeart/2005/8/layout/radial5"/>
    <dgm:cxn modelId="{4621A542-0E4E-4C54-9478-13081544C364}" type="presOf" srcId="{7F3310C7-32A9-48BF-BDAD-54FECFA8E477}" destId="{F585DD8D-5C91-4226-B579-94C3034AA23E}" srcOrd="0" destOrd="0" presId="urn:microsoft.com/office/officeart/2005/8/layout/radial5"/>
    <dgm:cxn modelId="{F957E751-603A-4C9C-A5BD-D4EF3BE2B701}" srcId="{C310F6CD-1D20-406E-A49E-FCC7CD21F263}" destId="{B340AE6D-FD25-4747-B017-BBA895408869}" srcOrd="4" destOrd="0" parTransId="{3EE6B043-02D5-407F-AF8A-D416F570B879}" sibTransId="{B75F55C5-D1A6-4578-9B60-73692063E8B5}"/>
    <dgm:cxn modelId="{553085C1-8127-48AD-B422-CDFAEC91263C}" type="presOf" srcId="{F4F2A739-EABD-4CAA-A876-63F21097F722}" destId="{EC0BA5C1-D5DD-47D6-A541-AB459A1C4568}" srcOrd="1" destOrd="0" presId="urn:microsoft.com/office/officeart/2005/8/layout/radial5"/>
    <dgm:cxn modelId="{BC819043-BFAB-4F42-B4FB-3F2396518192}" type="presParOf" srcId="{F585DD8D-5C91-4226-B579-94C3034AA23E}" destId="{1D894B6F-C20A-44B1-BD26-30DDEF80DC27}" srcOrd="0" destOrd="0" presId="urn:microsoft.com/office/officeart/2005/8/layout/radial5"/>
    <dgm:cxn modelId="{9CE74859-50B2-478A-A904-4915A982CA0C}" type="presParOf" srcId="{F585DD8D-5C91-4226-B579-94C3034AA23E}" destId="{847329C1-3DC4-4DF4-AAEC-483511BDE199}" srcOrd="1" destOrd="0" presId="urn:microsoft.com/office/officeart/2005/8/layout/radial5"/>
    <dgm:cxn modelId="{F984D76B-2140-401A-A345-535949000DC6}" type="presParOf" srcId="{847329C1-3DC4-4DF4-AAEC-483511BDE199}" destId="{EC0BA5C1-D5DD-47D6-A541-AB459A1C4568}" srcOrd="0" destOrd="0" presId="urn:microsoft.com/office/officeart/2005/8/layout/radial5"/>
    <dgm:cxn modelId="{F162182C-E88D-46EC-9B34-98EF40F5ECE3}" type="presParOf" srcId="{F585DD8D-5C91-4226-B579-94C3034AA23E}" destId="{F2C59E04-EB13-4D9B-B3C3-3D70A5D4AC26}" srcOrd="2" destOrd="0" presId="urn:microsoft.com/office/officeart/2005/8/layout/radial5"/>
    <dgm:cxn modelId="{E0B0F38D-3D5C-4EB6-8643-C9B1A1036599}" type="presParOf" srcId="{F585DD8D-5C91-4226-B579-94C3034AA23E}" destId="{7E82EBF8-31D5-43C2-83B9-93DE14F612BC}" srcOrd="3" destOrd="0" presId="urn:microsoft.com/office/officeart/2005/8/layout/radial5"/>
    <dgm:cxn modelId="{935FF376-7950-4334-8591-21EF1F804783}" type="presParOf" srcId="{7E82EBF8-31D5-43C2-83B9-93DE14F612BC}" destId="{52C47C58-8B7E-4458-8610-F3BF6A8BF74B}" srcOrd="0" destOrd="0" presId="urn:microsoft.com/office/officeart/2005/8/layout/radial5"/>
    <dgm:cxn modelId="{6DABCD5E-B961-45FD-A4DC-2A32B81586C9}" type="presParOf" srcId="{F585DD8D-5C91-4226-B579-94C3034AA23E}" destId="{02434DDA-52F0-4ED3-9FB1-9AD6C9EE70C0}" srcOrd="4" destOrd="0" presId="urn:microsoft.com/office/officeart/2005/8/layout/radial5"/>
    <dgm:cxn modelId="{0DBE160E-8D1D-4560-B498-9067C4518034}" type="presParOf" srcId="{F585DD8D-5C91-4226-B579-94C3034AA23E}" destId="{9777BC44-F34C-4C8D-9884-95D379516B47}" srcOrd="5" destOrd="0" presId="urn:microsoft.com/office/officeart/2005/8/layout/radial5"/>
    <dgm:cxn modelId="{6750FC69-A34A-410C-8AA1-1E6CDE6BA14C}" type="presParOf" srcId="{9777BC44-F34C-4C8D-9884-95D379516B47}" destId="{09A2DB3D-0CC8-417B-B4B3-077726EC6E54}" srcOrd="0" destOrd="0" presId="urn:microsoft.com/office/officeart/2005/8/layout/radial5"/>
    <dgm:cxn modelId="{DA93A3DD-E7C4-432A-942F-2719DDBD9D84}" type="presParOf" srcId="{F585DD8D-5C91-4226-B579-94C3034AA23E}" destId="{68CD2BD7-8D0D-4920-8EF2-814186A462EE}" srcOrd="6" destOrd="0" presId="urn:microsoft.com/office/officeart/2005/8/layout/radial5"/>
    <dgm:cxn modelId="{25F0552D-1716-4FC3-A7CC-B1B6C257124D}" type="presParOf" srcId="{F585DD8D-5C91-4226-B579-94C3034AA23E}" destId="{491AC441-658C-4705-9C99-0847D9982BBC}" srcOrd="7" destOrd="0" presId="urn:microsoft.com/office/officeart/2005/8/layout/radial5"/>
    <dgm:cxn modelId="{812C0842-812C-4685-82D3-B4A723D8E4AC}" type="presParOf" srcId="{491AC441-658C-4705-9C99-0847D9982BBC}" destId="{FD6E6FA6-7E36-4DCB-8451-538A01AC24C0}" srcOrd="0" destOrd="0" presId="urn:microsoft.com/office/officeart/2005/8/layout/radial5"/>
    <dgm:cxn modelId="{E24FE854-F77A-47FC-BF87-BDF6211ECBCD}" type="presParOf" srcId="{F585DD8D-5C91-4226-B579-94C3034AA23E}" destId="{BCD624F3-FFEE-4368-BB77-7A8E0B2F4949}" srcOrd="8" destOrd="0" presId="urn:microsoft.com/office/officeart/2005/8/layout/radial5"/>
    <dgm:cxn modelId="{215E0685-68F2-456F-A14F-114EF9B46A81}" type="presParOf" srcId="{F585DD8D-5C91-4226-B579-94C3034AA23E}" destId="{7FAD5DCE-1111-4E4F-BCA3-216A4F12304C}" srcOrd="9" destOrd="0" presId="urn:microsoft.com/office/officeart/2005/8/layout/radial5"/>
    <dgm:cxn modelId="{03B2F77D-5DA3-4347-BC2D-DDF0EB9F81D1}" type="presParOf" srcId="{7FAD5DCE-1111-4E4F-BCA3-216A4F12304C}" destId="{CF66060A-DFFF-48D2-9C07-4FC14EF2D979}" srcOrd="0" destOrd="0" presId="urn:microsoft.com/office/officeart/2005/8/layout/radial5"/>
    <dgm:cxn modelId="{F0295D3C-4CAC-4CED-948F-E24BA617BF4E}" type="presParOf" srcId="{F585DD8D-5C91-4226-B579-94C3034AA23E}" destId="{3FA703BE-7C1A-476B-8F53-00C4FAC3A4FA}" srcOrd="10" destOrd="0" presId="urn:microsoft.com/office/officeart/2005/8/layout/radial5"/>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4216C14-F456-4407-A50C-6707246322AB}" type="doc">
      <dgm:prSet loTypeId="urn:microsoft.com/office/officeart/2005/8/layout/radial5" loCatId="cycle" qsTypeId="urn:microsoft.com/office/officeart/2005/8/quickstyle/simple2" qsCatId="simple" csTypeId="urn:microsoft.com/office/officeart/2005/8/colors/accent0_3" csCatId="mainScheme" phldr="1"/>
      <dgm:spPr/>
      <dgm:t>
        <a:bodyPr/>
        <a:lstStyle/>
        <a:p>
          <a:pPr rtl="1"/>
          <a:endParaRPr lang="fa-IR"/>
        </a:p>
      </dgm:t>
    </dgm:pt>
    <dgm:pt modelId="{42BCBA85-4CC3-4661-B60F-2B85FBFCFA84}">
      <dgm:prSet phldrT="[Text]"/>
      <dgm:spPr>
        <a:scene3d>
          <a:camera prst="orthographicFront"/>
          <a:lightRig rig="threePt" dir="t"/>
        </a:scene3d>
        <a:sp3d>
          <a:bevelT w="152400" h="50800" prst="softRound"/>
        </a:sp3d>
      </dgm:spPr>
      <dgm:t>
        <a:bodyPr/>
        <a:lstStyle/>
        <a:p>
          <a:pPr rtl="1"/>
          <a:r>
            <a:rPr lang="fa-IR" b="1" dirty="0" smtClean="0">
              <a:solidFill>
                <a:schemeClr val="bg1">
                  <a:lumMod val="95000"/>
                  <a:lumOff val="5000"/>
                </a:schemeClr>
              </a:solidFill>
            </a:rPr>
            <a:t>روش های</a:t>
          </a:r>
        </a:p>
        <a:p>
          <a:pPr rtl="1"/>
          <a:r>
            <a:rPr lang="fa-IR" b="1" dirty="0" smtClean="0">
              <a:solidFill>
                <a:schemeClr val="bg1">
                  <a:lumMod val="95000"/>
                  <a:lumOff val="5000"/>
                </a:schemeClr>
              </a:solidFill>
            </a:rPr>
            <a:t>اجتماعی</a:t>
          </a:r>
          <a:endParaRPr lang="fa-IR" b="1" dirty="0">
            <a:solidFill>
              <a:schemeClr val="bg1">
                <a:lumMod val="95000"/>
                <a:lumOff val="5000"/>
              </a:schemeClr>
            </a:solidFill>
          </a:endParaRPr>
        </a:p>
      </dgm:t>
    </dgm:pt>
    <dgm:pt modelId="{E57FC27A-6CD6-483E-9626-90A1B92AEEBF}" type="parTrans" cxnId="{D03DFD7C-E984-4F16-83FA-8A7A685A4F7A}">
      <dgm:prSet/>
      <dgm:spPr/>
      <dgm:t>
        <a:bodyPr/>
        <a:lstStyle/>
        <a:p>
          <a:pPr rtl="1"/>
          <a:endParaRPr lang="fa-IR">
            <a:solidFill>
              <a:schemeClr val="bg1">
                <a:lumMod val="95000"/>
                <a:lumOff val="5000"/>
              </a:schemeClr>
            </a:solidFill>
          </a:endParaRPr>
        </a:p>
      </dgm:t>
    </dgm:pt>
    <dgm:pt modelId="{689889E8-ACA8-44C5-AB52-E3C65C07AC5F}" type="sibTrans" cxnId="{D03DFD7C-E984-4F16-83FA-8A7A685A4F7A}">
      <dgm:prSet/>
      <dgm:spPr/>
      <dgm:t>
        <a:bodyPr/>
        <a:lstStyle/>
        <a:p>
          <a:pPr rtl="1"/>
          <a:endParaRPr lang="fa-IR">
            <a:solidFill>
              <a:schemeClr val="bg1">
                <a:lumMod val="95000"/>
                <a:lumOff val="5000"/>
              </a:schemeClr>
            </a:solidFill>
          </a:endParaRPr>
        </a:p>
      </dgm:t>
    </dgm:pt>
    <dgm:pt modelId="{B2B87D6D-3364-4C04-B7B4-168474D184B6}">
      <dgm:prSet/>
      <dgm:spPr>
        <a:solidFill>
          <a:schemeClr val="accent2">
            <a:lumMod val="75000"/>
          </a:schemeClr>
        </a:solidFill>
        <a:scene3d>
          <a:camera prst="orthographicFront"/>
          <a:lightRig rig="threePt" dir="t"/>
        </a:scene3d>
        <a:sp3d>
          <a:bevelT w="152400" h="50800" prst="softRound"/>
        </a:sp3d>
      </dgm:spPr>
      <dgm:t>
        <a:bodyPr/>
        <a:lstStyle/>
        <a:p>
          <a:pPr rtl="1"/>
          <a:r>
            <a:rPr lang="fa-IR" b="1" dirty="0" smtClean="0">
              <a:solidFill>
                <a:schemeClr val="bg1">
                  <a:lumMod val="95000"/>
                  <a:lumOff val="5000"/>
                </a:schemeClr>
              </a:solidFill>
            </a:rPr>
            <a:t>بهره برداری از آسیب های اجتماعی</a:t>
          </a:r>
          <a:endParaRPr lang="fa-IR" b="1" dirty="0">
            <a:solidFill>
              <a:schemeClr val="bg1">
                <a:lumMod val="95000"/>
                <a:lumOff val="5000"/>
              </a:schemeClr>
            </a:solidFill>
          </a:endParaRPr>
        </a:p>
      </dgm:t>
    </dgm:pt>
    <dgm:pt modelId="{92C12D23-65DE-406D-9EAB-FFD8711B28FB}" type="parTrans" cxnId="{1DCAFD3A-C96A-44D6-91C7-A49E553C9C53}">
      <dgm:prSet/>
      <dgm:spPr>
        <a:solidFill>
          <a:srgbClr val="FF0000"/>
        </a:solidFill>
        <a:scene3d>
          <a:camera prst="orthographicFront"/>
          <a:lightRig rig="threePt" dir="t"/>
        </a:scene3d>
        <a:sp3d>
          <a:bevelT w="152400" h="50800" prst="softRound"/>
        </a:sp3d>
      </dgm:spPr>
      <dgm:t>
        <a:bodyPr/>
        <a:lstStyle/>
        <a:p>
          <a:endParaRPr lang="en-US">
            <a:solidFill>
              <a:schemeClr val="bg1">
                <a:lumMod val="95000"/>
                <a:lumOff val="5000"/>
              </a:schemeClr>
            </a:solidFill>
          </a:endParaRPr>
        </a:p>
      </dgm:t>
    </dgm:pt>
    <dgm:pt modelId="{7E59E790-0A6E-49B1-81D9-F27B0483D9F1}" type="sibTrans" cxnId="{1DCAFD3A-C96A-44D6-91C7-A49E553C9C53}">
      <dgm:prSet/>
      <dgm:spPr/>
      <dgm:t>
        <a:bodyPr/>
        <a:lstStyle/>
        <a:p>
          <a:endParaRPr lang="en-US">
            <a:solidFill>
              <a:schemeClr val="bg1">
                <a:lumMod val="95000"/>
                <a:lumOff val="5000"/>
              </a:schemeClr>
            </a:solidFill>
          </a:endParaRPr>
        </a:p>
      </dgm:t>
    </dgm:pt>
    <dgm:pt modelId="{32EF4A89-A24A-4629-AC50-0AD2DA337451}">
      <dgm:prSet/>
      <dgm:spPr>
        <a:solidFill>
          <a:schemeClr val="accent2">
            <a:lumMod val="75000"/>
          </a:schemeClr>
        </a:solidFill>
        <a:scene3d>
          <a:camera prst="orthographicFront"/>
          <a:lightRig rig="threePt" dir="t"/>
        </a:scene3d>
        <a:sp3d>
          <a:bevelT w="152400" h="50800" prst="softRound"/>
        </a:sp3d>
      </dgm:spPr>
      <dgm:t>
        <a:bodyPr/>
        <a:lstStyle/>
        <a:p>
          <a:pPr rtl="1"/>
          <a:r>
            <a:rPr lang="fa-IR" b="1" dirty="0" smtClean="0">
              <a:solidFill>
                <a:schemeClr val="bg1">
                  <a:lumMod val="95000"/>
                  <a:lumOff val="5000"/>
                </a:schemeClr>
              </a:solidFill>
            </a:rPr>
            <a:t>تقويت حس ملي‌گرايي افراطی</a:t>
          </a:r>
          <a:endParaRPr lang="fa-IR" b="1" dirty="0">
            <a:solidFill>
              <a:schemeClr val="bg1">
                <a:lumMod val="95000"/>
                <a:lumOff val="5000"/>
              </a:schemeClr>
            </a:solidFill>
          </a:endParaRPr>
        </a:p>
      </dgm:t>
    </dgm:pt>
    <dgm:pt modelId="{A6041CA9-BF6D-412E-BE03-A86DEC492BD6}" type="parTrans" cxnId="{8BEECA4C-7259-4DCF-BAA1-DF2F3FF85FD9}">
      <dgm:prSet/>
      <dgm:spPr>
        <a:solidFill>
          <a:srgbClr val="FF0000"/>
        </a:solidFill>
        <a:scene3d>
          <a:camera prst="orthographicFront"/>
          <a:lightRig rig="threePt" dir="t"/>
        </a:scene3d>
        <a:sp3d>
          <a:bevelT w="152400" h="50800" prst="softRound"/>
        </a:sp3d>
      </dgm:spPr>
      <dgm:t>
        <a:bodyPr/>
        <a:lstStyle/>
        <a:p>
          <a:endParaRPr lang="en-US">
            <a:solidFill>
              <a:schemeClr val="bg1">
                <a:lumMod val="95000"/>
                <a:lumOff val="5000"/>
              </a:schemeClr>
            </a:solidFill>
          </a:endParaRPr>
        </a:p>
      </dgm:t>
    </dgm:pt>
    <dgm:pt modelId="{7E2E73DB-45B3-4CA7-931E-73484C3845B2}" type="sibTrans" cxnId="{8BEECA4C-7259-4DCF-BAA1-DF2F3FF85FD9}">
      <dgm:prSet/>
      <dgm:spPr/>
      <dgm:t>
        <a:bodyPr/>
        <a:lstStyle/>
        <a:p>
          <a:endParaRPr lang="en-US">
            <a:solidFill>
              <a:schemeClr val="bg1">
                <a:lumMod val="95000"/>
                <a:lumOff val="5000"/>
              </a:schemeClr>
            </a:solidFill>
          </a:endParaRPr>
        </a:p>
      </dgm:t>
    </dgm:pt>
    <dgm:pt modelId="{99C85B17-D7B6-412F-A1CA-44CD51B6238B}">
      <dgm:prSet custT="1"/>
      <dgm:spPr>
        <a:solidFill>
          <a:schemeClr val="accent2">
            <a:lumMod val="75000"/>
          </a:schemeClr>
        </a:solidFill>
        <a:scene3d>
          <a:camera prst="orthographicFront"/>
          <a:lightRig rig="threePt" dir="t"/>
        </a:scene3d>
        <a:sp3d>
          <a:bevelT w="152400" h="50800" prst="softRound"/>
        </a:sp3d>
      </dgm:spPr>
      <dgm:t>
        <a:bodyPr/>
        <a:lstStyle/>
        <a:p>
          <a:r>
            <a:rPr lang="fa-IR" sz="2800" b="1" dirty="0" smtClean="0">
              <a:solidFill>
                <a:schemeClr val="bg1">
                  <a:lumMod val="95000"/>
                  <a:lumOff val="5000"/>
                </a:schemeClr>
              </a:solidFill>
            </a:rPr>
            <a:t>قومیت گرایی افراطی</a:t>
          </a:r>
          <a:endParaRPr lang="en-US" sz="2800" b="1" dirty="0">
            <a:solidFill>
              <a:schemeClr val="bg1">
                <a:lumMod val="95000"/>
                <a:lumOff val="5000"/>
              </a:schemeClr>
            </a:solidFill>
          </a:endParaRPr>
        </a:p>
      </dgm:t>
    </dgm:pt>
    <dgm:pt modelId="{48383055-792C-42E2-81BC-3244CE1F2030}" type="parTrans" cxnId="{E5FA89BE-0C7D-4562-BBFB-AB983B182B06}">
      <dgm:prSet/>
      <dgm:spPr>
        <a:solidFill>
          <a:srgbClr val="FF0000"/>
        </a:solidFill>
        <a:scene3d>
          <a:camera prst="orthographicFront"/>
          <a:lightRig rig="threePt" dir="t"/>
        </a:scene3d>
        <a:sp3d>
          <a:bevelT w="152400" h="50800" prst="softRound"/>
        </a:sp3d>
      </dgm:spPr>
      <dgm:t>
        <a:bodyPr/>
        <a:lstStyle/>
        <a:p>
          <a:endParaRPr lang="en-US">
            <a:solidFill>
              <a:schemeClr val="bg1">
                <a:lumMod val="95000"/>
                <a:lumOff val="5000"/>
              </a:schemeClr>
            </a:solidFill>
          </a:endParaRPr>
        </a:p>
      </dgm:t>
    </dgm:pt>
    <dgm:pt modelId="{BA4E6F93-D606-4287-BFD0-E6C8DD99D861}" type="sibTrans" cxnId="{E5FA89BE-0C7D-4562-BBFB-AB983B182B06}">
      <dgm:prSet/>
      <dgm:spPr/>
      <dgm:t>
        <a:bodyPr/>
        <a:lstStyle/>
        <a:p>
          <a:endParaRPr lang="en-US">
            <a:solidFill>
              <a:schemeClr val="bg1">
                <a:lumMod val="95000"/>
                <a:lumOff val="5000"/>
              </a:schemeClr>
            </a:solidFill>
          </a:endParaRPr>
        </a:p>
      </dgm:t>
    </dgm:pt>
    <dgm:pt modelId="{41F59EA2-5782-45AE-82C7-3FE86082B069}">
      <dgm:prSet custT="1"/>
      <dgm:spPr>
        <a:solidFill>
          <a:schemeClr val="accent2">
            <a:lumMod val="75000"/>
          </a:schemeClr>
        </a:solidFill>
        <a:scene3d>
          <a:camera prst="orthographicFront"/>
          <a:lightRig rig="threePt" dir="t"/>
        </a:scene3d>
        <a:sp3d>
          <a:bevelT w="152400" h="50800" prst="softRound"/>
        </a:sp3d>
      </dgm:spPr>
      <dgm:t>
        <a:bodyPr/>
        <a:lstStyle/>
        <a:p>
          <a:r>
            <a:rPr lang="fa-IR" sz="2800" b="1" dirty="0" smtClean="0">
              <a:solidFill>
                <a:schemeClr val="bg1">
                  <a:lumMod val="95000"/>
                  <a:lumOff val="5000"/>
                </a:schemeClr>
              </a:solidFill>
            </a:rPr>
            <a:t>ایجاد شکاف نسلی </a:t>
          </a:r>
          <a:endParaRPr lang="en-US" sz="2800" b="1" dirty="0">
            <a:solidFill>
              <a:schemeClr val="bg1">
                <a:lumMod val="95000"/>
                <a:lumOff val="5000"/>
              </a:schemeClr>
            </a:solidFill>
          </a:endParaRPr>
        </a:p>
      </dgm:t>
    </dgm:pt>
    <dgm:pt modelId="{7B17BF94-9CA7-4FB7-AA3B-830A957CC44F}" type="parTrans" cxnId="{C02FEDDC-0895-4005-B3A5-D35886D682C4}">
      <dgm:prSet/>
      <dgm:spPr>
        <a:solidFill>
          <a:srgbClr val="FF0000"/>
        </a:solidFill>
        <a:scene3d>
          <a:camera prst="orthographicFront"/>
          <a:lightRig rig="threePt" dir="t"/>
        </a:scene3d>
        <a:sp3d>
          <a:bevelT w="152400" h="50800" prst="softRound"/>
        </a:sp3d>
      </dgm:spPr>
      <dgm:t>
        <a:bodyPr/>
        <a:lstStyle/>
        <a:p>
          <a:endParaRPr lang="en-US">
            <a:solidFill>
              <a:schemeClr val="bg1">
                <a:lumMod val="95000"/>
                <a:lumOff val="5000"/>
              </a:schemeClr>
            </a:solidFill>
          </a:endParaRPr>
        </a:p>
      </dgm:t>
    </dgm:pt>
    <dgm:pt modelId="{5390034D-D7AA-4481-871A-CFD342360DB9}" type="sibTrans" cxnId="{C02FEDDC-0895-4005-B3A5-D35886D682C4}">
      <dgm:prSet/>
      <dgm:spPr/>
      <dgm:t>
        <a:bodyPr/>
        <a:lstStyle/>
        <a:p>
          <a:endParaRPr lang="en-US">
            <a:solidFill>
              <a:schemeClr val="bg1">
                <a:lumMod val="95000"/>
                <a:lumOff val="5000"/>
              </a:schemeClr>
            </a:solidFill>
          </a:endParaRPr>
        </a:p>
      </dgm:t>
    </dgm:pt>
    <dgm:pt modelId="{7C076CA7-3303-4C58-8127-3C3CB1402D5F}">
      <dgm:prSet custT="1"/>
      <dgm:spPr>
        <a:solidFill>
          <a:schemeClr val="accent2">
            <a:lumMod val="75000"/>
          </a:schemeClr>
        </a:solidFill>
        <a:scene3d>
          <a:camera prst="orthographicFront"/>
          <a:lightRig rig="threePt" dir="t"/>
        </a:scene3d>
        <a:sp3d>
          <a:bevelT w="152400" h="50800" prst="softRound"/>
        </a:sp3d>
      </dgm:spPr>
      <dgm:t>
        <a:bodyPr/>
        <a:lstStyle/>
        <a:p>
          <a:r>
            <a:rPr lang="fa-IR" sz="3200" b="1" dirty="0" smtClean="0">
              <a:solidFill>
                <a:schemeClr val="bg1">
                  <a:lumMod val="95000"/>
                  <a:lumOff val="5000"/>
                </a:schemeClr>
              </a:solidFill>
            </a:rPr>
            <a:t>کاهش </a:t>
          </a:r>
          <a:r>
            <a:rPr lang="fa-IR" sz="3200" b="1" dirty="0" smtClean="0">
              <a:solidFill>
                <a:schemeClr val="bg1">
                  <a:lumMod val="95000"/>
                  <a:lumOff val="5000"/>
                </a:schemeClr>
              </a:solidFill>
            </a:rPr>
            <a:t>جمعیت</a:t>
          </a:r>
          <a:endParaRPr lang="en-US" sz="3200" b="1" dirty="0">
            <a:solidFill>
              <a:schemeClr val="bg1">
                <a:lumMod val="95000"/>
                <a:lumOff val="5000"/>
              </a:schemeClr>
            </a:solidFill>
          </a:endParaRPr>
        </a:p>
      </dgm:t>
    </dgm:pt>
    <dgm:pt modelId="{82B9D08B-8273-4EB2-9A6D-4B9387AF826B}" type="parTrans" cxnId="{6013A323-5AB6-4DE0-8B66-53080100D111}">
      <dgm:prSet/>
      <dgm:spPr>
        <a:solidFill>
          <a:srgbClr val="FF0000"/>
        </a:solidFill>
        <a:scene3d>
          <a:camera prst="orthographicFront"/>
          <a:lightRig rig="threePt" dir="t"/>
        </a:scene3d>
        <a:sp3d>
          <a:bevelT w="165100" prst="coolSlant"/>
        </a:sp3d>
      </dgm:spPr>
      <dgm:t>
        <a:bodyPr/>
        <a:lstStyle/>
        <a:p>
          <a:pPr rtl="1"/>
          <a:endParaRPr lang="fa-IR">
            <a:solidFill>
              <a:srgbClr val="FF0000"/>
            </a:solidFill>
          </a:endParaRPr>
        </a:p>
      </dgm:t>
    </dgm:pt>
    <dgm:pt modelId="{F6940372-AE1A-4DD5-8015-57688EA84A13}" type="sibTrans" cxnId="{6013A323-5AB6-4DE0-8B66-53080100D111}">
      <dgm:prSet/>
      <dgm:spPr/>
      <dgm:t>
        <a:bodyPr/>
        <a:lstStyle/>
        <a:p>
          <a:pPr rtl="1"/>
          <a:endParaRPr lang="fa-IR"/>
        </a:p>
      </dgm:t>
    </dgm:pt>
    <dgm:pt modelId="{39C1FCF0-4469-46C5-9CEC-865A7BB564DC}" type="pres">
      <dgm:prSet presAssocID="{B4216C14-F456-4407-A50C-6707246322AB}" presName="Name0" presStyleCnt="0">
        <dgm:presLayoutVars>
          <dgm:chMax val="1"/>
          <dgm:dir/>
          <dgm:animLvl val="ctr"/>
          <dgm:resizeHandles val="exact"/>
        </dgm:presLayoutVars>
      </dgm:prSet>
      <dgm:spPr/>
      <dgm:t>
        <a:bodyPr/>
        <a:lstStyle/>
        <a:p>
          <a:pPr rtl="1"/>
          <a:endParaRPr lang="fa-IR"/>
        </a:p>
      </dgm:t>
    </dgm:pt>
    <dgm:pt modelId="{A64FE79E-8689-4568-A3F0-5C7D61822702}" type="pres">
      <dgm:prSet presAssocID="{42BCBA85-4CC3-4661-B60F-2B85FBFCFA84}" presName="centerShape" presStyleLbl="node0" presStyleIdx="0" presStyleCnt="1" custScaleX="118183" custScaleY="126835" custLinFactNeighborY="-1345"/>
      <dgm:spPr/>
      <dgm:t>
        <a:bodyPr/>
        <a:lstStyle/>
        <a:p>
          <a:pPr rtl="1"/>
          <a:endParaRPr lang="fa-IR"/>
        </a:p>
      </dgm:t>
    </dgm:pt>
    <dgm:pt modelId="{F35D941C-722D-43B6-B438-6857CF464DDC}" type="pres">
      <dgm:prSet presAssocID="{92C12D23-65DE-406D-9EAB-FFD8711B28FB}" presName="parTrans" presStyleLbl="sibTrans2D1" presStyleIdx="0" presStyleCnt="5"/>
      <dgm:spPr/>
      <dgm:t>
        <a:bodyPr/>
        <a:lstStyle/>
        <a:p>
          <a:endParaRPr lang="en-US"/>
        </a:p>
      </dgm:t>
    </dgm:pt>
    <dgm:pt modelId="{2DD6FC08-F03D-4F5E-8678-6981D796EBC1}" type="pres">
      <dgm:prSet presAssocID="{92C12D23-65DE-406D-9EAB-FFD8711B28FB}" presName="connectorText" presStyleLbl="sibTrans2D1" presStyleIdx="0" presStyleCnt="5"/>
      <dgm:spPr/>
      <dgm:t>
        <a:bodyPr/>
        <a:lstStyle/>
        <a:p>
          <a:endParaRPr lang="en-US"/>
        </a:p>
      </dgm:t>
    </dgm:pt>
    <dgm:pt modelId="{20DAD26B-5955-4C17-9CFA-7427DB4E7720}" type="pres">
      <dgm:prSet presAssocID="{B2B87D6D-3364-4C04-B7B4-168474D184B6}" presName="node" presStyleLbl="node1" presStyleIdx="0" presStyleCnt="5" custScaleX="155149" custScaleY="71385" custRadScaleRad="91622" custRadScaleInc="1592">
        <dgm:presLayoutVars>
          <dgm:bulletEnabled val="1"/>
        </dgm:presLayoutVars>
      </dgm:prSet>
      <dgm:spPr/>
      <dgm:t>
        <a:bodyPr/>
        <a:lstStyle/>
        <a:p>
          <a:endParaRPr lang="en-US"/>
        </a:p>
      </dgm:t>
    </dgm:pt>
    <dgm:pt modelId="{AD1FED14-91BB-4C85-832A-FE5211EBCC26}" type="pres">
      <dgm:prSet presAssocID="{48383055-792C-42E2-81BC-3244CE1F2030}" presName="parTrans" presStyleLbl="sibTrans2D1" presStyleIdx="1" presStyleCnt="5" custAng="303767" custScaleX="118731" custScaleY="93188" custLinFactNeighborX="1855" custLinFactNeighborY="-2756"/>
      <dgm:spPr/>
      <dgm:t>
        <a:bodyPr/>
        <a:lstStyle/>
        <a:p>
          <a:endParaRPr lang="en-US"/>
        </a:p>
      </dgm:t>
    </dgm:pt>
    <dgm:pt modelId="{2CCCFAAC-B933-4575-86F6-3841E3A5011E}" type="pres">
      <dgm:prSet presAssocID="{48383055-792C-42E2-81BC-3244CE1F2030}" presName="connectorText" presStyleLbl="sibTrans2D1" presStyleIdx="1" presStyleCnt="5"/>
      <dgm:spPr/>
      <dgm:t>
        <a:bodyPr/>
        <a:lstStyle/>
        <a:p>
          <a:endParaRPr lang="en-US"/>
        </a:p>
      </dgm:t>
    </dgm:pt>
    <dgm:pt modelId="{56C231DC-0E44-4F00-BAB4-E9172B45CA8B}" type="pres">
      <dgm:prSet presAssocID="{99C85B17-D7B6-412F-A1CA-44CD51B6238B}" presName="node" presStyleLbl="node1" presStyleIdx="1" presStyleCnt="5" custScaleX="130873" custScaleY="73200" custRadScaleRad="108758" custRadScaleInc="-7899">
        <dgm:presLayoutVars>
          <dgm:bulletEnabled val="1"/>
        </dgm:presLayoutVars>
      </dgm:prSet>
      <dgm:spPr/>
      <dgm:t>
        <a:bodyPr/>
        <a:lstStyle/>
        <a:p>
          <a:endParaRPr lang="en-US"/>
        </a:p>
      </dgm:t>
    </dgm:pt>
    <dgm:pt modelId="{BC8CF252-4C0B-4DE8-8BC5-B7766BA46CA6}" type="pres">
      <dgm:prSet presAssocID="{A6041CA9-BF6D-412E-BE03-A86DEC492BD6}" presName="parTrans" presStyleLbl="sibTrans2D1" presStyleIdx="2" presStyleCnt="5" custAng="21359767" custScaleX="93551"/>
      <dgm:spPr/>
      <dgm:t>
        <a:bodyPr/>
        <a:lstStyle/>
        <a:p>
          <a:endParaRPr lang="en-US"/>
        </a:p>
      </dgm:t>
    </dgm:pt>
    <dgm:pt modelId="{F727E09C-4DF7-4A79-AA2B-EB90A6E44B7A}" type="pres">
      <dgm:prSet presAssocID="{A6041CA9-BF6D-412E-BE03-A86DEC492BD6}" presName="connectorText" presStyleLbl="sibTrans2D1" presStyleIdx="2" presStyleCnt="5"/>
      <dgm:spPr/>
      <dgm:t>
        <a:bodyPr/>
        <a:lstStyle/>
        <a:p>
          <a:endParaRPr lang="en-US"/>
        </a:p>
      </dgm:t>
    </dgm:pt>
    <dgm:pt modelId="{832AA119-B302-4852-9067-8B7CF97BDE72}" type="pres">
      <dgm:prSet presAssocID="{32EF4A89-A24A-4629-AC50-0AD2DA337451}" presName="node" presStyleLbl="node1" presStyleIdx="2" presStyleCnt="5" custScaleX="143993" custScaleY="73294" custRadScaleRad="108216" custRadScaleInc="398383">
        <dgm:presLayoutVars>
          <dgm:bulletEnabled val="1"/>
        </dgm:presLayoutVars>
      </dgm:prSet>
      <dgm:spPr/>
      <dgm:t>
        <a:bodyPr/>
        <a:lstStyle/>
        <a:p>
          <a:endParaRPr lang="en-US"/>
        </a:p>
      </dgm:t>
    </dgm:pt>
    <dgm:pt modelId="{191DDFA0-3365-4E6F-8217-60A2A151C708}" type="pres">
      <dgm:prSet presAssocID="{7B17BF94-9CA7-4FB7-AA3B-830A957CC44F}" presName="parTrans" presStyleLbl="sibTrans2D1" presStyleIdx="3" presStyleCnt="5"/>
      <dgm:spPr/>
      <dgm:t>
        <a:bodyPr/>
        <a:lstStyle/>
        <a:p>
          <a:endParaRPr lang="en-US"/>
        </a:p>
      </dgm:t>
    </dgm:pt>
    <dgm:pt modelId="{335A9BDF-71E0-4627-8D7D-5D74C257BDB1}" type="pres">
      <dgm:prSet presAssocID="{7B17BF94-9CA7-4FB7-AA3B-830A957CC44F}" presName="connectorText" presStyleLbl="sibTrans2D1" presStyleIdx="3" presStyleCnt="5"/>
      <dgm:spPr/>
      <dgm:t>
        <a:bodyPr/>
        <a:lstStyle/>
        <a:p>
          <a:endParaRPr lang="en-US"/>
        </a:p>
      </dgm:t>
    </dgm:pt>
    <dgm:pt modelId="{DADE1311-CB66-4F74-B592-6F26DE089454}" type="pres">
      <dgm:prSet presAssocID="{41F59EA2-5782-45AE-82C7-3FE86082B069}" presName="node" presStyleLbl="node1" presStyleIdx="3" presStyleCnt="5" custScaleX="114886" custScaleY="74827" custRadScaleRad="92872" custRadScaleInc="-207965">
        <dgm:presLayoutVars>
          <dgm:bulletEnabled val="1"/>
        </dgm:presLayoutVars>
      </dgm:prSet>
      <dgm:spPr/>
      <dgm:t>
        <a:bodyPr/>
        <a:lstStyle/>
        <a:p>
          <a:endParaRPr lang="en-US"/>
        </a:p>
      </dgm:t>
    </dgm:pt>
    <dgm:pt modelId="{9FA34E52-7BB0-4468-9AAA-FE99784D359E}" type="pres">
      <dgm:prSet presAssocID="{82B9D08B-8273-4EB2-9A6D-4B9387AF826B}" presName="parTrans" presStyleLbl="sibTrans2D1" presStyleIdx="4" presStyleCnt="5"/>
      <dgm:spPr/>
      <dgm:t>
        <a:bodyPr/>
        <a:lstStyle/>
        <a:p>
          <a:pPr rtl="1"/>
          <a:endParaRPr lang="fa-IR"/>
        </a:p>
      </dgm:t>
    </dgm:pt>
    <dgm:pt modelId="{2E7066FF-B395-43D2-9CDA-435F8689C10A}" type="pres">
      <dgm:prSet presAssocID="{82B9D08B-8273-4EB2-9A6D-4B9387AF826B}" presName="connectorText" presStyleLbl="sibTrans2D1" presStyleIdx="4" presStyleCnt="5"/>
      <dgm:spPr/>
      <dgm:t>
        <a:bodyPr/>
        <a:lstStyle/>
        <a:p>
          <a:pPr rtl="1"/>
          <a:endParaRPr lang="fa-IR"/>
        </a:p>
      </dgm:t>
    </dgm:pt>
    <dgm:pt modelId="{714D2A60-68E7-4819-9AC5-C0ED4A616060}" type="pres">
      <dgm:prSet presAssocID="{7C076CA7-3303-4C58-8127-3C3CB1402D5F}" presName="node" presStyleLbl="node1" presStyleIdx="4" presStyleCnt="5" custScaleX="127188" custScaleY="83968" custRadScaleRad="105729" custRadScaleInc="-170384">
        <dgm:presLayoutVars>
          <dgm:bulletEnabled val="1"/>
        </dgm:presLayoutVars>
      </dgm:prSet>
      <dgm:spPr/>
      <dgm:t>
        <a:bodyPr/>
        <a:lstStyle/>
        <a:p>
          <a:pPr rtl="1"/>
          <a:endParaRPr lang="fa-IR"/>
        </a:p>
      </dgm:t>
    </dgm:pt>
  </dgm:ptLst>
  <dgm:cxnLst>
    <dgm:cxn modelId="{E74210C5-3BE4-486B-A6B0-B43D89C26D5A}" type="presOf" srcId="{99C85B17-D7B6-412F-A1CA-44CD51B6238B}" destId="{56C231DC-0E44-4F00-BAB4-E9172B45CA8B}" srcOrd="0" destOrd="0" presId="urn:microsoft.com/office/officeart/2005/8/layout/radial5"/>
    <dgm:cxn modelId="{626C23FC-AE97-47C1-BCD1-7DDA64AC7DF0}" type="presOf" srcId="{32EF4A89-A24A-4629-AC50-0AD2DA337451}" destId="{832AA119-B302-4852-9067-8B7CF97BDE72}" srcOrd="0" destOrd="0" presId="urn:microsoft.com/office/officeart/2005/8/layout/radial5"/>
    <dgm:cxn modelId="{C96DFD2E-2922-4A8D-9242-0EF9C2076108}" type="presOf" srcId="{B2B87D6D-3364-4C04-B7B4-168474D184B6}" destId="{20DAD26B-5955-4C17-9CFA-7427DB4E7720}" srcOrd="0" destOrd="0" presId="urn:microsoft.com/office/officeart/2005/8/layout/radial5"/>
    <dgm:cxn modelId="{D03DFD7C-E984-4F16-83FA-8A7A685A4F7A}" srcId="{B4216C14-F456-4407-A50C-6707246322AB}" destId="{42BCBA85-4CC3-4661-B60F-2B85FBFCFA84}" srcOrd="0" destOrd="0" parTransId="{E57FC27A-6CD6-483E-9626-90A1B92AEEBF}" sibTransId="{689889E8-ACA8-44C5-AB52-E3C65C07AC5F}"/>
    <dgm:cxn modelId="{6013A323-5AB6-4DE0-8B66-53080100D111}" srcId="{42BCBA85-4CC3-4661-B60F-2B85FBFCFA84}" destId="{7C076CA7-3303-4C58-8127-3C3CB1402D5F}" srcOrd="4" destOrd="0" parTransId="{82B9D08B-8273-4EB2-9A6D-4B9387AF826B}" sibTransId="{F6940372-AE1A-4DD5-8015-57688EA84A13}"/>
    <dgm:cxn modelId="{38C74EC9-C51C-4F34-BE69-870A74136E3F}" type="presOf" srcId="{82B9D08B-8273-4EB2-9A6D-4B9387AF826B}" destId="{9FA34E52-7BB0-4468-9AAA-FE99784D359E}" srcOrd="0" destOrd="0" presId="urn:microsoft.com/office/officeart/2005/8/layout/radial5"/>
    <dgm:cxn modelId="{DEFDFF22-2900-48AE-B6CE-E542A91E4B69}" type="presOf" srcId="{82B9D08B-8273-4EB2-9A6D-4B9387AF826B}" destId="{2E7066FF-B395-43D2-9CDA-435F8689C10A}" srcOrd="1" destOrd="0" presId="urn:microsoft.com/office/officeart/2005/8/layout/radial5"/>
    <dgm:cxn modelId="{FA88152E-952D-42AD-8995-88CB5CF47B42}" type="presOf" srcId="{7C076CA7-3303-4C58-8127-3C3CB1402D5F}" destId="{714D2A60-68E7-4819-9AC5-C0ED4A616060}" srcOrd="0" destOrd="0" presId="urn:microsoft.com/office/officeart/2005/8/layout/radial5"/>
    <dgm:cxn modelId="{F4317014-E2E6-4E34-A486-1624FB650D54}" type="presOf" srcId="{7B17BF94-9CA7-4FB7-AA3B-830A957CC44F}" destId="{335A9BDF-71E0-4627-8D7D-5D74C257BDB1}" srcOrd="1" destOrd="0" presId="urn:microsoft.com/office/officeart/2005/8/layout/radial5"/>
    <dgm:cxn modelId="{ECBE2DA8-EDF9-4DF7-8722-C7048FEF9F5F}" type="presOf" srcId="{7B17BF94-9CA7-4FB7-AA3B-830A957CC44F}" destId="{191DDFA0-3365-4E6F-8217-60A2A151C708}" srcOrd="0" destOrd="0" presId="urn:microsoft.com/office/officeart/2005/8/layout/radial5"/>
    <dgm:cxn modelId="{8BEECA4C-7259-4DCF-BAA1-DF2F3FF85FD9}" srcId="{42BCBA85-4CC3-4661-B60F-2B85FBFCFA84}" destId="{32EF4A89-A24A-4629-AC50-0AD2DA337451}" srcOrd="2" destOrd="0" parTransId="{A6041CA9-BF6D-412E-BE03-A86DEC492BD6}" sibTransId="{7E2E73DB-45B3-4CA7-931E-73484C3845B2}"/>
    <dgm:cxn modelId="{DFBD90E3-1E6D-474B-AE7F-D3D0DC1FD6EB}" type="presOf" srcId="{48383055-792C-42E2-81BC-3244CE1F2030}" destId="{AD1FED14-91BB-4C85-832A-FE5211EBCC26}" srcOrd="0" destOrd="0" presId="urn:microsoft.com/office/officeart/2005/8/layout/radial5"/>
    <dgm:cxn modelId="{E5FA89BE-0C7D-4562-BBFB-AB983B182B06}" srcId="{42BCBA85-4CC3-4661-B60F-2B85FBFCFA84}" destId="{99C85B17-D7B6-412F-A1CA-44CD51B6238B}" srcOrd="1" destOrd="0" parTransId="{48383055-792C-42E2-81BC-3244CE1F2030}" sibTransId="{BA4E6F93-D606-4287-BFD0-E6C8DD99D861}"/>
    <dgm:cxn modelId="{C02FEDDC-0895-4005-B3A5-D35886D682C4}" srcId="{42BCBA85-4CC3-4661-B60F-2B85FBFCFA84}" destId="{41F59EA2-5782-45AE-82C7-3FE86082B069}" srcOrd="3" destOrd="0" parTransId="{7B17BF94-9CA7-4FB7-AA3B-830A957CC44F}" sibTransId="{5390034D-D7AA-4481-871A-CFD342360DB9}"/>
    <dgm:cxn modelId="{9CAB305A-8D4F-4C02-8105-EB158E48E99E}" type="presOf" srcId="{A6041CA9-BF6D-412E-BE03-A86DEC492BD6}" destId="{F727E09C-4DF7-4A79-AA2B-EB90A6E44B7A}" srcOrd="1" destOrd="0" presId="urn:microsoft.com/office/officeart/2005/8/layout/radial5"/>
    <dgm:cxn modelId="{28985227-E04D-4091-B4BF-E7A916B22053}" type="presOf" srcId="{42BCBA85-4CC3-4661-B60F-2B85FBFCFA84}" destId="{A64FE79E-8689-4568-A3F0-5C7D61822702}" srcOrd="0" destOrd="0" presId="urn:microsoft.com/office/officeart/2005/8/layout/radial5"/>
    <dgm:cxn modelId="{49DD5FE3-7428-476E-BE64-E9E12023BB44}" type="presOf" srcId="{41F59EA2-5782-45AE-82C7-3FE86082B069}" destId="{DADE1311-CB66-4F74-B592-6F26DE089454}" srcOrd="0" destOrd="0" presId="urn:microsoft.com/office/officeart/2005/8/layout/radial5"/>
    <dgm:cxn modelId="{ACF0BDBA-BF71-4FA9-A8F5-3A6816D0418D}" type="presOf" srcId="{B4216C14-F456-4407-A50C-6707246322AB}" destId="{39C1FCF0-4469-46C5-9CEC-865A7BB564DC}" srcOrd="0" destOrd="0" presId="urn:microsoft.com/office/officeart/2005/8/layout/radial5"/>
    <dgm:cxn modelId="{93A88727-0FAC-42F8-9564-8C69DEA23AEC}" type="presOf" srcId="{92C12D23-65DE-406D-9EAB-FFD8711B28FB}" destId="{F35D941C-722D-43B6-B438-6857CF464DDC}" srcOrd="0" destOrd="0" presId="urn:microsoft.com/office/officeart/2005/8/layout/radial5"/>
    <dgm:cxn modelId="{F05BE3F3-BB1E-4529-BFF5-CD8F23993DD7}" type="presOf" srcId="{92C12D23-65DE-406D-9EAB-FFD8711B28FB}" destId="{2DD6FC08-F03D-4F5E-8678-6981D796EBC1}" srcOrd="1" destOrd="0" presId="urn:microsoft.com/office/officeart/2005/8/layout/radial5"/>
    <dgm:cxn modelId="{DBFE0ECA-F0DE-4087-8EA7-E7C3510966A1}" type="presOf" srcId="{48383055-792C-42E2-81BC-3244CE1F2030}" destId="{2CCCFAAC-B933-4575-86F6-3841E3A5011E}" srcOrd="1" destOrd="0" presId="urn:microsoft.com/office/officeart/2005/8/layout/radial5"/>
    <dgm:cxn modelId="{E424EB54-E6CF-4A2E-9166-E861ED011281}" type="presOf" srcId="{A6041CA9-BF6D-412E-BE03-A86DEC492BD6}" destId="{BC8CF252-4C0B-4DE8-8BC5-B7766BA46CA6}" srcOrd="0" destOrd="0" presId="urn:microsoft.com/office/officeart/2005/8/layout/radial5"/>
    <dgm:cxn modelId="{1DCAFD3A-C96A-44D6-91C7-A49E553C9C53}" srcId="{42BCBA85-4CC3-4661-B60F-2B85FBFCFA84}" destId="{B2B87D6D-3364-4C04-B7B4-168474D184B6}" srcOrd="0" destOrd="0" parTransId="{92C12D23-65DE-406D-9EAB-FFD8711B28FB}" sibTransId="{7E59E790-0A6E-49B1-81D9-F27B0483D9F1}"/>
    <dgm:cxn modelId="{B66B8A2D-1FE0-4B21-BA85-AF86A57FA8A0}" type="presParOf" srcId="{39C1FCF0-4469-46C5-9CEC-865A7BB564DC}" destId="{A64FE79E-8689-4568-A3F0-5C7D61822702}" srcOrd="0" destOrd="0" presId="urn:microsoft.com/office/officeart/2005/8/layout/radial5"/>
    <dgm:cxn modelId="{9637A66A-06CA-4801-AA12-E8AA370AAE63}" type="presParOf" srcId="{39C1FCF0-4469-46C5-9CEC-865A7BB564DC}" destId="{F35D941C-722D-43B6-B438-6857CF464DDC}" srcOrd="1" destOrd="0" presId="urn:microsoft.com/office/officeart/2005/8/layout/radial5"/>
    <dgm:cxn modelId="{7B8624D3-9707-49AD-B005-DF8A9178D543}" type="presParOf" srcId="{F35D941C-722D-43B6-B438-6857CF464DDC}" destId="{2DD6FC08-F03D-4F5E-8678-6981D796EBC1}" srcOrd="0" destOrd="0" presId="urn:microsoft.com/office/officeart/2005/8/layout/radial5"/>
    <dgm:cxn modelId="{69DB8C7C-13D4-48AA-8CD2-20059793D334}" type="presParOf" srcId="{39C1FCF0-4469-46C5-9CEC-865A7BB564DC}" destId="{20DAD26B-5955-4C17-9CFA-7427DB4E7720}" srcOrd="2" destOrd="0" presId="urn:microsoft.com/office/officeart/2005/8/layout/radial5"/>
    <dgm:cxn modelId="{4F406C56-0440-43ED-A294-6DB460B5DCE9}" type="presParOf" srcId="{39C1FCF0-4469-46C5-9CEC-865A7BB564DC}" destId="{AD1FED14-91BB-4C85-832A-FE5211EBCC26}" srcOrd="3" destOrd="0" presId="urn:microsoft.com/office/officeart/2005/8/layout/radial5"/>
    <dgm:cxn modelId="{E8C35C67-25CD-4281-B113-04C7E3DADD80}" type="presParOf" srcId="{AD1FED14-91BB-4C85-832A-FE5211EBCC26}" destId="{2CCCFAAC-B933-4575-86F6-3841E3A5011E}" srcOrd="0" destOrd="0" presId="urn:microsoft.com/office/officeart/2005/8/layout/radial5"/>
    <dgm:cxn modelId="{F63C2D75-E1F8-4726-A0F4-C2D65F81497D}" type="presParOf" srcId="{39C1FCF0-4469-46C5-9CEC-865A7BB564DC}" destId="{56C231DC-0E44-4F00-BAB4-E9172B45CA8B}" srcOrd="4" destOrd="0" presId="urn:microsoft.com/office/officeart/2005/8/layout/radial5"/>
    <dgm:cxn modelId="{9D9A317E-C235-41EF-B4CC-4C8C2CD4BD16}" type="presParOf" srcId="{39C1FCF0-4469-46C5-9CEC-865A7BB564DC}" destId="{BC8CF252-4C0B-4DE8-8BC5-B7766BA46CA6}" srcOrd="5" destOrd="0" presId="urn:microsoft.com/office/officeart/2005/8/layout/radial5"/>
    <dgm:cxn modelId="{33AB3F79-C6AF-401D-8CC3-1ABC5BFB4B65}" type="presParOf" srcId="{BC8CF252-4C0B-4DE8-8BC5-B7766BA46CA6}" destId="{F727E09C-4DF7-4A79-AA2B-EB90A6E44B7A}" srcOrd="0" destOrd="0" presId="urn:microsoft.com/office/officeart/2005/8/layout/radial5"/>
    <dgm:cxn modelId="{97A1CF7F-F94C-488F-A629-D5EAA5141957}" type="presParOf" srcId="{39C1FCF0-4469-46C5-9CEC-865A7BB564DC}" destId="{832AA119-B302-4852-9067-8B7CF97BDE72}" srcOrd="6" destOrd="0" presId="urn:microsoft.com/office/officeart/2005/8/layout/radial5"/>
    <dgm:cxn modelId="{8935ADCA-661E-4AE3-9ED5-AD3211C72F62}" type="presParOf" srcId="{39C1FCF0-4469-46C5-9CEC-865A7BB564DC}" destId="{191DDFA0-3365-4E6F-8217-60A2A151C708}" srcOrd="7" destOrd="0" presId="urn:microsoft.com/office/officeart/2005/8/layout/radial5"/>
    <dgm:cxn modelId="{2D7C6369-6C6E-480B-8902-F82B494A2826}" type="presParOf" srcId="{191DDFA0-3365-4E6F-8217-60A2A151C708}" destId="{335A9BDF-71E0-4627-8D7D-5D74C257BDB1}" srcOrd="0" destOrd="0" presId="urn:microsoft.com/office/officeart/2005/8/layout/radial5"/>
    <dgm:cxn modelId="{3F3D5384-6498-4BBE-8A61-4274259EB7EE}" type="presParOf" srcId="{39C1FCF0-4469-46C5-9CEC-865A7BB564DC}" destId="{DADE1311-CB66-4F74-B592-6F26DE089454}" srcOrd="8" destOrd="0" presId="urn:microsoft.com/office/officeart/2005/8/layout/radial5"/>
    <dgm:cxn modelId="{A6C5D704-604E-4EF5-9850-3094DF2AF7CF}" type="presParOf" srcId="{39C1FCF0-4469-46C5-9CEC-865A7BB564DC}" destId="{9FA34E52-7BB0-4468-9AAA-FE99784D359E}" srcOrd="9" destOrd="0" presId="urn:microsoft.com/office/officeart/2005/8/layout/radial5"/>
    <dgm:cxn modelId="{924F0C4A-2E42-4BB6-B059-E649379ADD3E}" type="presParOf" srcId="{9FA34E52-7BB0-4468-9AAA-FE99784D359E}" destId="{2E7066FF-B395-43D2-9CDA-435F8689C10A}" srcOrd="0" destOrd="0" presId="urn:microsoft.com/office/officeart/2005/8/layout/radial5"/>
    <dgm:cxn modelId="{9BA1017E-FFF4-43D2-AEA8-A504781F180F}" type="presParOf" srcId="{39C1FCF0-4469-46C5-9CEC-865A7BB564DC}" destId="{714D2A60-68E7-4819-9AC5-C0ED4A616060}" srcOrd="10" destOrd="0" presId="urn:microsoft.com/office/officeart/2005/8/layout/radial5"/>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4216C14-F456-4407-A50C-6707246322AB}" type="doc">
      <dgm:prSet loTypeId="urn:microsoft.com/office/officeart/2005/8/layout/radial5" loCatId="cycle" qsTypeId="urn:microsoft.com/office/officeart/2005/8/quickstyle/simple2" qsCatId="simple" csTypeId="urn:microsoft.com/office/officeart/2005/8/colors/accent0_3" csCatId="mainScheme" phldr="1"/>
      <dgm:spPr/>
      <dgm:t>
        <a:bodyPr/>
        <a:lstStyle/>
        <a:p>
          <a:pPr rtl="1"/>
          <a:endParaRPr lang="fa-IR"/>
        </a:p>
      </dgm:t>
    </dgm:pt>
    <dgm:pt modelId="{42BCBA85-4CC3-4661-B60F-2B85FBFCFA84}">
      <dgm:prSet phldrT="[Text]" custT="1"/>
      <dgm:spPr>
        <a:solidFill>
          <a:srgbClr val="C00000"/>
        </a:solidFill>
        <a:scene3d>
          <a:camera prst="orthographicFront"/>
          <a:lightRig rig="threePt" dir="t"/>
        </a:scene3d>
        <a:sp3d>
          <a:bevelT prst="angle"/>
        </a:sp3d>
      </dgm:spPr>
      <dgm:t>
        <a:bodyPr/>
        <a:lstStyle/>
        <a:p>
          <a:pPr rtl="1"/>
          <a:r>
            <a:rPr lang="fa-IR" sz="3600" b="1" dirty="0" smtClean="0">
              <a:solidFill>
                <a:schemeClr val="tx1"/>
              </a:solidFill>
            </a:rPr>
            <a:t>روش های</a:t>
          </a:r>
        </a:p>
        <a:p>
          <a:pPr rtl="1"/>
          <a:r>
            <a:rPr lang="fa-IR" sz="3600" b="1" dirty="0" smtClean="0">
              <a:solidFill>
                <a:schemeClr val="tx1"/>
              </a:solidFill>
            </a:rPr>
            <a:t>سياسي</a:t>
          </a:r>
          <a:endParaRPr lang="fa-IR" sz="3600" b="1" dirty="0">
            <a:solidFill>
              <a:schemeClr val="tx1"/>
            </a:solidFill>
          </a:endParaRPr>
        </a:p>
      </dgm:t>
    </dgm:pt>
    <dgm:pt modelId="{E57FC27A-6CD6-483E-9626-90A1B92AEEBF}" type="parTrans" cxnId="{D03DFD7C-E984-4F16-83FA-8A7A685A4F7A}">
      <dgm:prSet/>
      <dgm:spPr/>
      <dgm:t>
        <a:bodyPr/>
        <a:lstStyle/>
        <a:p>
          <a:pPr rtl="1"/>
          <a:endParaRPr lang="fa-IR">
            <a:solidFill>
              <a:schemeClr val="tx1"/>
            </a:solidFill>
          </a:endParaRPr>
        </a:p>
      </dgm:t>
    </dgm:pt>
    <dgm:pt modelId="{689889E8-ACA8-44C5-AB52-E3C65C07AC5F}" type="sibTrans" cxnId="{D03DFD7C-E984-4F16-83FA-8A7A685A4F7A}">
      <dgm:prSet/>
      <dgm:spPr/>
      <dgm:t>
        <a:bodyPr/>
        <a:lstStyle/>
        <a:p>
          <a:pPr rtl="1"/>
          <a:endParaRPr lang="fa-IR">
            <a:solidFill>
              <a:schemeClr val="tx1"/>
            </a:solidFill>
          </a:endParaRPr>
        </a:p>
      </dgm:t>
    </dgm:pt>
    <dgm:pt modelId="{4F87AA63-6E1D-42FE-9D0A-2357080D5C24}">
      <dgm:prSet phldrT="[Text]" custT="1"/>
      <dgm:spPr>
        <a:solidFill>
          <a:srgbClr val="002060"/>
        </a:solidFill>
        <a:scene3d>
          <a:camera prst="orthographicFront"/>
          <a:lightRig rig="threePt" dir="t"/>
        </a:scene3d>
        <a:sp3d>
          <a:bevelT prst="angle"/>
        </a:sp3d>
      </dgm:spPr>
      <dgm:t>
        <a:bodyPr/>
        <a:lstStyle/>
        <a:p>
          <a:pPr rtl="1"/>
          <a:r>
            <a:rPr lang="fa-IR" sz="2400" b="1" dirty="0" smtClean="0">
              <a:solidFill>
                <a:schemeClr val="tx1"/>
              </a:solidFill>
            </a:rPr>
            <a:t>مشروعیت </a:t>
          </a:r>
          <a:r>
            <a:rPr lang="fa-IR" sz="2400" b="1" dirty="0" smtClean="0">
              <a:solidFill>
                <a:schemeClr val="tx1"/>
              </a:solidFill>
            </a:rPr>
            <a:t>زدایی ومقبوليت زدايي</a:t>
          </a:r>
          <a:endParaRPr lang="fa-IR" sz="2400" b="1" dirty="0">
            <a:solidFill>
              <a:schemeClr val="tx1"/>
            </a:solidFill>
          </a:endParaRPr>
        </a:p>
      </dgm:t>
    </dgm:pt>
    <dgm:pt modelId="{C54ED613-07FE-452F-A92D-8218C9FAAD8E}" type="parTrans" cxnId="{B08E3F23-D19A-4CC1-B997-FB5EDFF464E0}">
      <dgm:prSet/>
      <dgm:spPr>
        <a:solidFill>
          <a:srgbClr val="FF0000"/>
        </a:solidFill>
        <a:scene3d>
          <a:camera prst="orthographicFront"/>
          <a:lightRig rig="threePt" dir="t"/>
        </a:scene3d>
        <a:sp3d>
          <a:bevelT prst="angle"/>
        </a:sp3d>
      </dgm:spPr>
      <dgm:t>
        <a:bodyPr/>
        <a:lstStyle/>
        <a:p>
          <a:pPr rtl="1"/>
          <a:endParaRPr lang="fa-IR">
            <a:solidFill>
              <a:schemeClr val="tx1"/>
            </a:solidFill>
          </a:endParaRPr>
        </a:p>
      </dgm:t>
    </dgm:pt>
    <dgm:pt modelId="{5345DC4E-D959-4549-A71C-BC20A1A20BE6}" type="sibTrans" cxnId="{B08E3F23-D19A-4CC1-B997-FB5EDFF464E0}">
      <dgm:prSet/>
      <dgm:spPr/>
      <dgm:t>
        <a:bodyPr/>
        <a:lstStyle/>
        <a:p>
          <a:pPr rtl="1"/>
          <a:endParaRPr lang="fa-IR">
            <a:solidFill>
              <a:schemeClr val="tx1"/>
            </a:solidFill>
          </a:endParaRPr>
        </a:p>
      </dgm:t>
    </dgm:pt>
    <dgm:pt modelId="{419C8081-194D-47A4-8274-4B7E4C1DAD69}">
      <dgm:prSet phldrT="[Text]" custT="1"/>
      <dgm:spPr>
        <a:solidFill>
          <a:srgbClr val="002060"/>
        </a:solidFill>
        <a:scene3d>
          <a:camera prst="orthographicFront"/>
          <a:lightRig rig="threePt" dir="t"/>
        </a:scene3d>
        <a:sp3d>
          <a:bevelT prst="angle"/>
        </a:sp3d>
      </dgm:spPr>
      <dgm:t>
        <a:bodyPr/>
        <a:lstStyle/>
        <a:p>
          <a:pPr rtl="1"/>
          <a:r>
            <a:rPr lang="fa-IR" sz="2800" b="1" dirty="0" smtClean="0">
              <a:solidFill>
                <a:schemeClr val="tx1"/>
              </a:solidFill>
            </a:rPr>
            <a:t>حمایت از </a:t>
          </a:r>
          <a:r>
            <a:rPr lang="fa-IR" sz="2800" b="1" dirty="0" smtClean="0">
              <a:solidFill>
                <a:schemeClr val="tx1"/>
              </a:solidFill>
            </a:rPr>
            <a:t>چهره هاي مخالف </a:t>
          </a:r>
          <a:r>
            <a:rPr lang="fa-IR" sz="2800" b="1" dirty="0" smtClean="0">
              <a:solidFill>
                <a:schemeClr val="tx1"/>
              </a:solidFill>
            </a:rPr>
            <a:t>و </a:t>
          </a:r>
          <a:r>
            <a:rPr lang="fa-IR" sz="2800" b="1" dirty="0" smtClean="0">
              <a:solidFill>
                <a:schemeClr val="tx1"/>
              </a:solidFill>
            </a:rPr>
            <a:t>معاند </a:t>
          </a:r>
          <a:r>
            <a:rPr lang="fa-IR" sz="2800" b="1" dirty="0" smtClean="0">
              <a:solidFill>
                <a:schemeClr val="tx1"/>
              </a:solidFill>
            </a:rPr>
            <a:t>برانداز</a:t>
          </a:r>
          <a:endParaRPr lang="fa-IR" sz="2800" b="1" dirty="0">
            <a:solidFill>
              <a:schemeClr val="tx1"/>
            </a:solidFill>
          </a:endParaRPr>
        </a:p>
      </dgm:t>
    </dgm:pt>
    <dgm:pt modelId="{96B6F72F-8FDB-4B89-981E-CA4600EE441C}" type="parTrans" cxnId="{03B5A222-E452-425A-80D1-7DCA4758B7E6}">
      <dgm:prSet/>
      <dgm:spPr>
        <a:solidFill>
          <a:srgbClr val="FF0000"/>
        </a:solidFill>
        <a:scene3d>
          <a:camera prst="orthographicFront"/>
          <a:lightRig rig="threePt" dir="t"/>
        </a:scene3d>
        <a:sp3d>
          <a:bevelT prst="angle"/>
        </a:sp3d>
      </dgm:spPr>
      <dgm:t>
        <a:bodyPr/>
        <a:lstStyle/>
        <a:p>
          <a:pPr rtl="1"/>
          <a:endParaRPr lang="fa-IR">
            <a:solidFill>
              <a:schemeClr val="tx1"/>
            </a:solidFill>
          </a:endParaRPr>
        </a:p>
      </dgm:t>
    </dgm:pt>
    <dgm:pt modelId="{49F4B015-CAE6-4460-8053-F8A200F3917F}" type="sibTrans" cxnId="{03B5A222-E452-425A-80D1-7DCA4758B7E6}">
      <dgm:prSet/>
      <dgm:spPr/>
      <dgm:t>
        <a:bodyPr/>
        <a:lstStyle/>
        <a:p>
          <a:pPr rtl="1"/>
          <a:endParaRPr lang="fa-IR">
            <a:solidFill>
              <a:schemeClr val="tx1"/>
            </a:solidFill>
          </a:endParaRPr>
        </a:p>
      </dgm:t>
    </dgm:pt>
    <dgm:pt modelId="{2301A347-F174-4305-94CD-1141E6F54A34}">
      <dgm:prSet phldrT="[Text]" custT="1"/>
      <dgm:spPr>
        <a:solidFill>
          <a:srgbClr val="002060"/>
        </a:solidFill>
        <a:scene3d>
          <a:camera prst="orthographicFront"/>
          <a:lightRig rig="threePt" dir="t"/>
        </a:scene3d>
        <a:sp3d>
          <a:bevelT prst="angle"/>
        </a:sp3d>
      </dgm:spPr>
      <dgm:t>
        <a:bodyPr/>
        <a:lstStyle/>
        <a:p>
          <a:pPr rtl="1"/>
          <a:r>
            <a:rPr lang="fa-IR" sz="2400" b="1" u="none" dirty="0" smtClean="0">
              <a:solidFill>
                <a:schemeClr val="tx1"/>
              </a:solidFill>
            </a:rPr>
            <a:t>تاسيس احزاب و نهادهاي غيردولتي </a:t>
          </a:r>
          <a:r>
            <a:rPr lang="en-US" sz="1600" b="1" u="none" dirty="0" smtClean="0">
              <a:solidFill>
                <a:schemeClr val="tx1"/>
              </a:solidFill>
            </a:rPr>
            <a:t>NGO)</a:t>
          </a:r>
          <a:r>
            <a:rPr lang="fa-IR" sz="1600" b="1" u="none" dirty="0" smtClean="0">
              <a:solidFill>
                <a:schemeClr val="tx1"/>
              </a:solidFill>
            </a:rPr>
            <a:t>) </a:t>
          </a:r>
          <a:r>
            <a:rPr lang="fa-IR" sz="2400" b="1" u="none" dirty="0" smtClean="0">
              <a:solidFill>
                <a:schemeClr val="tx1"/>
              </a:solidFill>
            </a:rPr>
            <a:t>مخالف و معاند</a:t>
          </a:r>
        </a:p>
      </dgm:t>
    </dgm:pt>
    <dgm:pt modelId="{7140785E-3AD0-4D99-8AEE-08D59EEF5AAB}" type="parTrans" cxnId="{4A17C006-1B49-4CA3-8B54-44CD4047F005}">
      <dgm:prSet/>
      <dgm:spPr>
        <a:solidFill>
          <a:srgbClr val="FF0000"/>
        </a:solidFill>
        <a:scene3d>
          <a:camera prst="orthographicFront"/>
          <a:lightRig rig="threePt" dir="t"/>
        </a:scene3d>
        <a:sp3d>
          <a:bevelT prst="angle"/>
        </a:sp3d>
      </dgm:spPr>
      <dgm:t>
        <a:bodyPr/>
        <a:lstStyle/>
        <a:p>
          <a:pPr rtl="1"/>
          <a:endParaRPr lang="fa-IR">
            <a:solidFill>
              <a:schemeClr val="tx1"/>
            </a:solidFill>
          </a:endParaRPr>
        </a:p>
      </dgm:t>
    </dgm:pt>
    <dgm:pt modelId="{AD927EB7-5D98-4172-A7ED-6DBEB8B0C71F}" type="sibTrans" cxnId="{4A17C006-1B49-4CA3-8B54-44CD4047F005}">
      <dgm:prSet/>
      <dgm:spPr/>
      <dgm:t>
        <a:bodyPr/>
        <a:lstStyle/>
        <a:p>
          <a:pPr rtl="1"/>
          <a:endParaRPr lang="fa-IR">
            <a:solidFill>
              <a:schemeClr val="tx1"/>
            </a:solidFill>
          </a:endParaRPr>
        </a:p>
      </dgm:t>
    </dgm:pt>
    <dgm:pt modelId="{317D804D-DCE6-4E09-BA27-2F1428C21A1E}">
      <dgm:prSet phldrT="[Text]" custT="1"/>
      <dgm:spPr>
        <a:solidFill>
          <a:srgbClr val="002060"/>
        </a:solidFill>
        <a:scene3d>
          <a:camera prst="orthographicFront"/>
          <a:lightRig rig="threePt" dir="t"/>
        </a:scene3d>
        <a:sp3d>
          <a:bevelT prst="angle"/>
        </a:sp3d>
      </dgm:spPr>
      <dgm:t>
        <a:bodyPr/>
        <a:lstStyle/>
        <a:p>
          <a:pPr rtl="1"/>
          <a:r>
            <a:rPr lang="fa-IR" sz="2800" b="1" baseline="0" dirty="0" smtClean="0">
              <a:solidFill>
                <a:schemeClr val="tx1"/>
              </a:solidFill>
            </a:rPr>
            <a:t>نافرمانی </a:t>
          </a:r>
          <a:r>
            <a:rPr lang="fa-IR" sz="2800" b="1" baseline="0" dirty="0" smtClean="0">
              <a:solidFill>
                <a:schemeClr val="tx1"/>
              </a:solidFill>
            </a:rPr>
            <a:t>مدنی</a:t>
          </a:r>
        </a:p>
        <a:p>
          <a:pPr rtl="1"/>
          <a:r>
            <a:rPr lang="fa-IR" sz="1600" b="1" baseline="0" dirty="0" smtClean="0">
              <a:solidFill>
                <a:schemeClr val="tx1"/>
              </a:solidFill>
            </a:rPr>
            <a:t>(روش هاي جين شارپ)</a:t>
          </a:r>
          <a:endParaRPr lang="fa-IR" sz="2000" b="1" dirty="0">
            <a:solidFill>
              <a:schemeClr val="tx1"/>
            </a:solidFill>
          </a:endParaRPr>
        </a:p>
      </dgm:t>
    </dgm:pt>
    <dgm:pt modelId="{059AB64A-BD4B-4DC3-B3C5-154CECA6848F}" type="parTrans" cxnId="{F19DD7D0-B15D-4363-AD37-4D8F3AD37C93}">
      <dgm:prSet/>
      <dgm:spPr>
        <a:solidFill>
          <a:srgbClr val="FF0000"/>
        </a:solidFill>
        <a:scene3d>
          <a:camera prst="orthographicFront"/>
          <a:lightRig rig="threePt" dir="t"/>
        </a:scene3d>
        <a:sp3d>
          <a:bevelT prst="angle"/>
        </a:sp3d>
      </dgm:spPr>
      <dgm:t>
        <a:bodyPr/>
        <a:lstStyle/>
        <a:p>
          <a:pPr rtl="1"/>
          <a:endParaRPr lang="fa-IR">
            <a:solidFill>
              <a:schemeClr val="tx1"/>
            </a:solidFill>
          </a:endParaRPr>
        </a:p>
      </dgm:t>
    </dgm:pt>
    <dgm:pt modelId="{19970F6A-9267-4A3D-8FD6-4A333AA43A66}" type="sibTrans" cxnId="{F19DD7D0-B15D-4363-AD37-4D8F3AD37C93}">
      <dgm:prSet/>
      <dgm:spPr/>
      <dgm:t>
        <a:bodyPr/>
        <a:lstStyle/>
        <a:p>
          <a:pPr rtl="1"/>
          <a:endParaRPr lang="fa-IR">
            <a:solidFill>
              <a:schemeClr val="tx1"/>
            </a:solidFill>
          </a:endParaRPr>
        </a:p>
      </dgm:t>
    </dgm:pt>
    <dgm:pt modelId="{8BB6CF11-97E0-4C1D-96E2-DDA6A5845A83}">
      <dgm:prSet phldrT="[Text]" custScaleX="156900" custRadScaleRad="127363"/>
      <dgm:spPr/>
      <dgm:t>
        <a:bodyPr/>
        <a:lstStyle/>
        <a:p>
          <a:endParaRPr lang="en-US">
            <a:solidFill>
              <a:schemeClr val="tx1"/>
            </a:solidFill>
          </a:endParaRPr>
        </a:p>
      </dgm:t>
    </dgm:pt>
    <dgm:pt modelId="{A08A74E1-D759-4F6E-9D70-437B2F9C3424}" type="parTrans" cxnId="{DF2165E7-2D4E-44F9-9AE3-C95C44A19CC5}">
      <dgm:prSet/>
      <dgm:spPr/>
      <dgm:t>
        <a:bodyPr/>
        <a:lstStyle/>
        <a:p>
          <a:endParaRPr lang="en-US">
            <a:solidFill>
              <a:schemeClr val="tx1"/>
            </a:solidFill>
          </a:endParaRPr>
        </a:p>
      </dgm:t>
    </dgm:pt>
    <dgm:pt modelId="{441713E4-43DA-480C-8B86-E023CEEC4681}" type="sibTrans" cxnId="{DF2165E7-2D4E-44F9-9AE3-C95C44A19CC5}">
      <dgm:prSet/>
      <dgm:spPr/>
      <dgm:t>
        <a:bodyPr/>
        <a:lstStyle/>
        <a:p>
          <a:endParaRPr lang="en-US">
            <a:solidFill>
              <a:schemeClr val="tx1"/>
            </a:solidFill>
          </a:endParaRPr>
        </a:p>
      </dgm:t>
    </dgm:pt>
    <dgm:pt modelId="{51990A42-5960-4630-9658-3746D539C819}">
      <dgm:prSet phldrT="[Text]" custT="1"/>
      <dgm:spPr>
        <a:solidFill>
          <a:srgbClr val="002060"/>
        </a:solidFill>
        <a:scene3d>
          <a:camera prst="orthographicFront"/>
          <a:lightRig rig="threePt" dir="t"/>
        </a:scene3d>
        <a:sp3d>
          <a:bevelT prst="angle"/>
        </a:sp3d>
      </dgm:spPr>
      <dgm:t>
        <a:bodyPr/>
        <a:lstStyle/>
        <a:p>
          <a:pPr rtl="1"/>
          <a:r>
            <a:rPr lang="fa-IR" sz="2800" b="1" smtClean="0">
              <a:solidFill>
                <a:schemeClr val="tx1"/>
              </a:solidFill>
            </a:rPr>
            <a:t>القاء ناکارآمدی نظام</a:t>
          </a:r>
          <a:endParaRPr lang="fa-IR" sz="2800" b="1" dirty="0">
            <a:solidFill>
              <a:schemeClr val="tx1"/>
            </a:solidFill>
          </a:endParaRPr>
        </a:p>
      </dgm:t>
    </dgm:pt>
    <dgm:pt modelId="{E4139074-70E8-4B65-AA90-A0C3AECF6601}" type="parTrans" cxnId="{5FAA6910-A29E-450C-B015-6518BFC3E91A}">
      <dgm:prSet/>
      <dgm:spPr>
        <a:solidFill>
          <a:srgbClr val="FF0000"/>
        </a:solidFill>
        <a:scene3d>
          <a:camera prst="orthographicFront"/>
          <a:lightRig rig="threePt" dir="t"/>
        </a:scene3d>
        <a:sp3d>
          <a:bevelT prst="angle"/>
        </a:sp3d>
      </dgm:spPr>
      <dgm:t>
        <a:bodyPr/>
        <a:lstStyle/>
        <a:p>
          <a:endParaRPr lang="en-US">
            <a:solidFill>
              <a:schemeClr val="tx1"/>
            </a:solidFill>
          </a:endParaRPr>
        </a:p>
      </dgm:t>
    </dgm:pt>
    <dgm:pt modelId="{B355B495-42BC-4F53-8955-EDE8D5244D8A}" type="sibTrans" cxnId="{5FAA6910-A29E-450C-B015-6518BFC3E91A}">
      <dgm:prSet/>
      <dgm:spPr/>
      <dgm:t>
        <a:bodyPr/>
        <a:lstStyle/>
        <a:p>
          <a:endParaRPr lang="en-US">
            <a:solidFill>
              <a:schemeClr val="tx1"/>
            </a:solidFill>
          </a:endParaRPr>
        </a:p>
      </dgm:t>
    </dgm:pt>
    <dgm:pt modelId="{2424227A-9917-4D03-8699-1CC5113591AB}">
      <dgm:prSet phldrT="[Text]" custT="1"/>
      <dgm:spPr>
        <a:solidFill>
          <a:srgbClr val="002060"/>
        </a:solidFill>
        <a:scene3d>
          <a:camera prst="orthographicFront"/>
          <a:lightRig rig="threePt" dir="t"/>
        </a:scene3d>
        <a:sp3d>
          <a:bevelT prst="angle"/>
        </a:sp3d>
      </dgm:spPr>
      <dgm:t>
        <a:bodyPr/>
        <a:lstStyle/>
        <a:p>
          <a:pPr rtl="1"/>
          <a:r>
            <a:rPr lang="fa-IR" sz="2800" b="1" dirty="0" smtClean="0">
              <a:solidFill>
                <a:schemeClr val="tx1"/>
              </a:solidFill>
            </a:rPr>
            <a:t>ترويج </a:t>
          </a:r>
          <a:r>
            <a:rPr lang="fa-IR" sz="2800" b="1" dirty="0" smtClean="0">
              <a:solidFill>
                <a:schemeClr val="tx1"/>
              </a:solidFill>
            </a:rPr>
            <a:t>لیبرال دموکراسی</a:t>
          </a:r>
          <a:endParaRPr lang="fa-IR" sz="2800" b="1" dirty="0">
            <a:solidFill>
              <a:schemeClr val="tx1"/>
            </a:solidFill>
          </a:endParaRPr>
        </a:p>
      </dgm:t>
    </dgm:pt>
    <dgm:pt modelId="{099C8B53-B608-40EA-8347-8DF5E5A66245}" type="parTrans" cxnId="{454D3BD7-C101-479C-AEAD-91F890D3EEF9}">
      <dgm:prSet/>
      <dgm:spPr>
        <a:solidFill>
          <a:srgbClr val="FF0000"/>
        </a:solidFill>
        <a:scene3d>
          <a:camera prst="orthographicFront"/>
          <a:lightRig rig="threePt" dir="t"/>
        </a:scene3d>
        <a:sp3d>
          <a:bevelT prst="angle"/>
        </a:sp3d>
      </dgm:spPr>
      <dgm:t>
        <a:bodyPr/>
        <a:lstStyle/>
        <a:p>
          <a:endParaRPr lang="en-US">
            <a:solidFill>
              <a:schemeClr val="tx1"/>
            </a:solidFill>
          </a:endParaRPr>
        </a:p>
      </dgm:t>
    </dgm:pt>
    <dgm:pt modelId="{2E195E06-1575-4FC9-8225-10C1B35CB187}" type="sibTrans" cxnId="{454D3BD7-C101-479C-AEAD-91F890D3EEF9}">
      <dgm:prSet/>
      <dgm:spPr/>
      <dgm:t>
        <a:bodyPr/>
        <a:lstStyle/>
        <a:p>
          <a:endParaRPr lang="en-US">
            <a:solidFill>
              <a:schemeClr val="tx1"/>
            </a:solidFill>
          </a:endParaRPr>
        </a:p>
      </dgm:t>
    </dgm:pt>
    <dgm:pt modelId="{39C1FCF0-4469-46C5-9CEC-865A7BB564DC}" type="pres">
      <dgm:prSet presAssocID="{B4216C14-F456-4407-A50C-6707246322AB}" presName="Name0" presStyleCnt="0">
        <dgm:presLayoutVars>
          <dgm:chMax val="1"/>
          <dgm:dir/>
          <dgm:animLvl val="ctr"/>
          <dgm:resizeHandles val="exact"/>
        </dgm:presLayoutVars>
      </dgm:prSet>
      <dgm:spPr/>
      <dgm:t>
        <a:bodyPr/>
        <a:lstStyle/>
        <a:p>
          <a:pPr rtl="1"/>
          <a:endParaRPr lang="fa-IR"/>
        </a:p>
      </dgm:t>
    </dgm:pt>
    <dgm:pt modelId="{A64FE79E-8689-4568-A3F0-5C7D61822702}" type="pres">
      <dgm:prSet presAssocID="{42BCBA85-4CC3-4661-B60F-2B85FBFCFA84}" presName="centerShape" presStyleLbl="node0" presStyleIdx="0" presStyleCnt="1" custScaleX="165414" custScaleY="114766"/>
      <dgm:spPr/>
      <dgm:t>
        <a:bodyPr/>
        <a:lstStyle/>
        <a:p>
          <a:pPr rtl="1"/>
          <a:endParaRPr lang="fa-IR"/>
        </a:p>
      </dgm:t>
    </dgm:pt>
    <dgm:pt modelId="{A359D9C4-7843-4472-8D56-CEE0CAB92582}" type="pres">
      <dgm:prSet presAssocID="{C54ED613-07FE-452F-A92D-8218C9FAAD8E}" presName="parTrans" presStyleLbl="sibTrans2D1" presStyleIdx="0" presStyleCnt="6"/>
      <dgm:spPr/>
      <dgm:t>
        <a:bodyPr/>
        <a:lstStyle/>
        <a:p>
          <a:pPr rtl="1"/>
          <a:endParaRPr lang="fa-IR"/>
        </a:p>
      </dgm:t>
    </dgm:pt>
    <dgm:pt modelId="{90053A0D-3F4B-439A-BEB4-951D38335DA7}" type="pres">
      <dgm:prSet presAssocID="{C54ED613-07FE-452F-A92D-8218C9FAAD8E}" presName="connectorText" presStyleLbl="sibTrans2D1" presStyleIdx="0" presStyleCnt="6"/>
      <dgm:spPr/>
      <dgm:t>
        <a:bodyPr/>
        <a:lstStyle/>
        <a:p>
          <a:pPr rtl="1"/>
          <a:endParaRPr lang="fa-IR"/>
        </a:p>
      </dgm:t>
    </dgm:pt>
    <dgm:pt modelId="{3D60A794-D8EA-445B-82AF-56D65703513C}" type="pres">
      <dgm:prSet presAssocID="{4F87AA63-6E1D-42FE-9D0A-2357080D5C24}" presName="node" presStyleLbl="node1" presStyleIdx="0" presStyleCnt="6" custScaleX="156940" custScaleY="76479">
        <dgm:presLayoutVars>
          <dgm:bulletEnabled val="1"/>
        </dgm:presLayoutVars>
      </dgm:prSet>
      <dgm:spPr/>
      <dgm:t>
        <a:bodyPr/>
        <a:lstStyle/>
        <a:p>
          <a:pPr rtl="1"/>
          <a:endParaRPr lang="fa-IR"/>
        </a:p>
      </dgm:t>
    </dgm:pt>
    <dgm:pt modelId="{6296A1F6-E285-4800-AC5D-40DE019A0C5B}" type="pres">
      <dgm:prSet presAssocID="{96B6F72F-8FDB-4B89-981E-CA4600EE441C}" presName="parTrans" presStyleLbl="sibTrans2D1" presStyleIdx="1" presStyleCnt="6" custAng="20514376"/>
      <dgm:spPr/>
      <dgm:t>
        <a:bodyPr/>
        <a:lstStyle/>
        <a:p>
          <a:pPr rtl="1"/>
          <a:endParaRPr lang="fa-IR"/>
        </a:p>
      </dgm:t>
    </dgm:pt>
    <dgm:pt modelId="{92BAA0EF-4F91-4544-96BC-1ED6DCF8ADDA}" type="pres">
      <dgm:prSet presAssocID="{96B6F72F-8FDB-4B89-981E-CA4600EE441C}" presName="connectorText" presStyleLbl="sibTrans2D1" presStyleIdx="1" presStyleCnt="6"/>
      <dgm:spPr/>
      <dgm:t>
        <a:bodyPr/>
        <a:lstStyle/>
        <a:p>
          <a:pPr rtl="1"/>
          <a:endParaRPr lang="fa-IR"/>
        </a:p>
      </dgm:t>
    </dgm:pt>
    <dgm:pt modelId="{18B0B18F-6499-49B2-AC3C-2B9AE8ED2183}" type="pres">
      <dgm:prSet presAssocID="{419C8081-194D-47A4-8274-4B7E4C1DAD69}" presName="node" presStyleLbl="node1" presStyleIdx="1" presStyleCnt="6" custScaleX="156900" custScaleY="83695" custRadScaleRad="131366" custRadScaleInc="10049">
        <dgm:presLayoutVars>
          <dgm:bulletEnabled val="1"/>
        </dgm:presLayoutVars>
      </dgm:prSet>
      <dgm:spPr/>
      <dgm:t>
        <a:bodyPr/>
        <a:lstStyle/>
        <a:p>
          <a:pPr rtl="1"/>
          <a:endParaRPr lang="fa-IR"/>
        </a:p>
      </dgm:t>
    </dgm:pt>
    <dgm:pt modelId="{5C52FB23-651E-466A-9B3A-A761BD341D0F}" type="pres">
      <dgm:prSet presAssocID="{E4139074-70E8-4B65-AA90-A0C3AECF6601}" presName="parTrans" presStyleLbl="sibTrans2D1" presStyleIdx="2" presStyleCnt="6" custAng="543905"/>
      <dgm:spPr/>
      <dgm:t>
        <a:bodyPr/>
        <a:lstStyle/>
        <a:p>
          <a:endParaRPr lang="en-US"/>
        </a:p>
      </dgm:t>
    </dgm:pt>
    <dgm:pt modelId="{63FA7B7C-0ED1-4EA8-A0DB-0901E83E2A07}" type="pres">
      <dgm:prSet presAssocID="{E4139074-70E8-4B65-AA90-A0C3AECF6601}" presName="connectorText" presStyleLbl="sibTrans2D1" presStyleIdx="2" presStyleCnt="6"/>
      <dgm:spPr/>
      <dgm:t>
        <a:bodyPr/>
        <a:lstStyle/>
        <a:p>
          <a:endParaRPr lang="en-US"/>
        </a:p>
      </dgm:t>
    </dgm:pt>
    <dgm:pt modelId="{C4184299-8927-4697-A46D-2E97D021FBF3}" type="pres">
      <dgm:prSet presAssocID="{51990A42-5960-4630-9658-3746D539C819}" presName="node" presStyleLbl="node1" presStyleIdx="2" presStyleCnt="6" custScaleX="156900" custScaleY="73521" custRadScaleRad="130597" custRadScaleInc="-10890">
        <dgm:presLayoutVars>
          <dgm:bulletEnabled val="1"/>
        </dgm:presLayoutVars>
      </dgm:prSet>
      <dgm:spPr/>
      <dgm:t>
        <a:bodyPr/>
        <a:lstStyle/>
        <a:p>
          <a:endParaRPr lang="en-US"/>
        </a:p>
      </dgm:t>
    </dgm:pt>
    <dgm:pt modelId="{D1A9823B-BFF9-497B-97FB-84012CC5378A}" type="pres">
      <dgm:prSet presAssocID="{7140785E-3AD0-4D99-8AEE-08D59EEF5AAB}" presName="parTrans" presStyleLbl="sibTrans2D1" presStyleIdx="3" presStyleCnt="6"/>
      <dgm:spPr/>
      <dgm:t>
        <a:bodyPr/>
        <a:lstStyle/>
        <a:p>
          <a:pPr rtl="1"/>
          <a:endParaRPr lang="fa-IR"/>
        </a:p>
      </dgm:t>
    </dgm:pt>
    <dgm:pt modelId="{700B7B17-62EC-4862-9A3F-9944A55B6282}" type="pres">
      <dgm:prSet presAssocID="{7140785E-3AD0-4D99-8AEE-08D59EEF5AAB}" presName="connectorText" presStyleLbl="sibTrans2D1" presStyleIdx="3" presStyleCnt="6"/>
      <dgm:spPr/>
      <dgm:t>
        <a:bodyPr/>
        <a:lstStyle/>
        <a:p>
          <a:pPr rtl="1"/>
          <a:endParaRPr lang="fa-IR"/>
        </a:p>
      </dgm:t>
    </dgm:pt>
    <dgm:pt modelId="{7DEB2844-EC45-4DD7-AB06-082C9FF24411}" type="pres">
      <dgm:prSet presAssocID="{2301A347-F174-4305-94CD-1141E6F54A34}" presName="node" presStyleLbl="node1" presStyleIdx="3" presStyleCnt="6" custScaleX="195205" custScaleY="79204" custRadScaleRad="102972" custRadScaleInc="2552">
        <dgm:presLayoutVars>
          <dgm:bulletEnabled val="1"/>
        </dgm:presLayoutVars>
      </dgm:prSet>
      <dgm:spPr/>
      <dgm:t>
        <a:bodyPr/>
        <a:lstStyle/>
        <a:p>
          <a:pPr rtl="1"/>
          <a:endParaRPr lang="fa-IR"/>
        </a:p>
      </dgm:t>
    </dgm:pt>
    <dgm:pt modelId="{95F85FD9-56BD-4AE6-BF66-B2222ABF3B9A}" type="pres">
      <dgm:prSet presAssocID="{099C8B53-B608-40EA-8347-8DF5E5A66245}" presName="parTrans" presStyleLbl="sibTrans2D1" presStyleIdx="4" presStyleCnt="6" custAng="21065937"/>
      <dgm:spPr/>
      <dgm:t>
        <a:bodyPr/>
        <a:lstStyle/>
        <a:p>
          <a:endParaRPr lang="en-US"/>
        </a:p>
      </dgm:t>
    </dgm:pt>
    <dgm:pt modelId="{63C1BD9C-76A4-4446-BE06-2126E7288D22}" type="pres">
      <dgm:prSet presAssocID="{099C8B53-B608-40EA-8347-8DF5E5A66245}" presName="connectorText" presStyleLbl="sibTrans2D1" presStyleIdx="4" presStyleCnt="6"/>
      <dgm:spPr/>
      <dgm:t>
        <a:bodyPr/>
        <a:lstStyle/>
        <a:p>
          <a:endParaRPr lang="en-US"/>
        </a:p>
      </dgm:t>
    </dgm:pt>
    <dgm:pt modelId="{24FB4451-73A6-409B-AA76-2B1C9D729365}" type="pres">
      <dgm:prSet presAssocID="{2424227A-9917-4D03-8699-1CC5113591AB}" presName="node" presStyleLbl="node1" presStyleIdx="4" presStyleCnt="6" custScaleX="157425" custScaleY="72605" custRadScaleRad="136221" custRadScaleInc="9607">
        <dgm:presLayoutVars>
          <dgm:bulletEnabled val="1"/>
        </dgm:presLayoutVars>
      </dgm:prSet>
      <dgm:spPr/>
      <dgm:t>
        <a:bodyPr/>
        <a:lstStyle/>
        <a:p>
          <a:endParaRPr lang="en-US"/>
        </a:p>
      </dgm:t>
    </dgm:pt>
    <dgm:pt modelId="{EEAD871A-3A54-42B1-BAFE-6B3C2FABA59F}" type="pres">
      <dgm:prSet presAssocID="{059AB64A-BD4B-4DC3-B3C5-154CECA6848F}" presName="parTrans" presStyleLbl="sibTrans2D1" presStyleIdx="5" presStyleCnt="6" custAng="985340"/>
      <dgm:spPr/>
      <dgm:t>
        <a:bodyPr/>
        <a:lstStyle/>
        <a:p>
          <a:pPr rtl="1"/>
          <a:endParaRPr lang="fa-IR"/>
        </a:p>
      </dgm:t>
    </dgm:pt>
    <dgm:pt modelId="{7F4E9AB0-61F6-4BA6-B11B-3BC2A5116910}" type="pres">
      <dgm:prSet presAssocID="{059AB64A-BD4B-4DC3-B3C5-154CECA6848F}" presName="connectorText" presStyleLbl="sibTrans2D1" presStyleIdx="5" presStyleCnt="6"/>
      <dgm:spPr/>
      <dgm:t>
        <a:bodyPr/>
        <a:lstStyle/>
        <a:p>
          <a:pPr rtl="1"/>
          <a:endParaRPr lang="fa-IR"/>
        </a:p>
      </dgm:t>
    </dgm:pt>
    <dgm:pt modelId="{09607BD0-8757-4105-8973-4C7A7559FB49}" type="pres">
      <dgm:prSet presAssocID="{317D804D-DCE6-4E09-BA27-2F1428C21A1E}" presName="node" presStyleLbl="node1" presStyleIdx="5" presStyleCnt="6" custScaleX="153425" custScaleY="71696" custRadScaleRad="131470" custRadScaleInc="-21858">
        <dgm:presLayoutVars>
          <dgm:bulletEnabled val="1"/>
        </dgm:presLayoutVars>
      </dgm:prSet>
      <dgm:spPr/>
      <dgm:t>
        <a:bodyPr/>
        <a:lstStyle/>
        <a:p>
          <a:pPr rtl="1"/>
          <a:endParaRPr lang="fa-IR"/>
        </a:p>
      </dgm:t>
    </dgm:pt>
  </dgm:ptLst>
  <dgm:cxnLst>
    <dgm:cxn modelId="{7A02F27A-4AC6-4336-8247-944CC81D080D}" type="presOf" srcId="{4F87AA63-6E1D-42FE-9D0A-2357080D5C24}" destId="{3D60A794-D8EA-445B-82AF-56D65703513C}" srcOrd="0" destOrd="0" presId="urn:microsoft.com/office/officeart/2005/8/layout/radial5"/>
    <dgm:cxn modelId="{2EFA7312-B1FD-4717-8B4B-46995A96BB8D}" type="presOf" srcId="{C54ED613-07FE-452F-A92D-8218C9FAAD8E}" destId="{A359D9C4-7843-4472-8D56-CEE0CAB92582}" srcOrd="0" destOrd="0" presId="urn:microsoft.com/office/officeart/2005/8/layout/radial5"/>
    <dgm:cxn modelId="{950997B5-17B7-4ABF-A360-57D56295905D}" type="presOf" srcId="{317D804D-DCE6-4E09-BA27-2F1428C21A1E}" destId="{09607BD0-8757-4105-8973-4C7A7559FB49}" srcOrd="0" destOrd="0" presId="urn:microsoft.com/office/officeart/2005/8/layout/radial5"/>
    <dgm:cxn modelId="{3BB1A5FE-A47B-4C4D-BD7B-1F1BC35675B1}" type="presOf" srcId="{C54ED613-07FE-452F-A92D-8218C9FAAD8E}" destId="{90053A0D-3F4B-439A-BEB4-951D38335DA7}" srcOrd="1" destOrd="0" presId="urn:microsoft.com/office/officeart/2005/8/layout/radial5"/>
    <dgm:cxn modelId="{F19ADE1B-3F1F-4224-BCD4-F0B7A5FF10BD}" type="presOf" srcId="{96B6F72F-8FDB-4B89-981E-CA4600EE441C}" destId="{6296A1F6-E285-4800-AC5D-40DE019A0C5B}" srcOrd="0" destOrd="0" presId="urn:microsoft.com/office/officeart/2005/8/layout/radial5"/>
    <dgm:cxn modelId="{5AE8B371-6FEF-4D58-B139-20A5BA2CC873}" type="presOf" srcId="{2424227A-9917-4D03-8699-1CC5113591AB}" destId="{24FB4451-73A6-409B-AA76-2B1C9D729365}" srcOrd="0" destOrd="0" presId="urn:microsoft.com/office/officeart/2005/8/layout/radial5"/>
    <dgm:cxn modelId="{27E45E41-F1F3-438B-AF24-1BE1B8942E08}" type="presOf" srcId="{419C8081-194D-47A4-8274-4B7E4C1DAD69}" destId="{18B0B18F-6499-49B2-AC3C-2B9AE8ED2183}" srcOrd="0" destOrd="0" presId="urn:microsoft.com/office/officeart/2005/8/layout/radial5"/>
    <dgm:cxn modelId="{1B3F86AF-9275-4B22-8F71-01BA9996FBBD}" type="presOf" srcId="{2301A347-F174-4305-94CD-1141E6F54A34}" destId="{7DEB2844-EC45-4DD7-AB06-082C9FF24411}" srcOrd="0" destOrd="0" presId="urn:microsoft.com/office/officeart/2005/8/layout/radial5"/>
    <dgm:cxn modelId="{91B3AA1D-C2EF-4069-A7DC-901B99DEB68A}" type="presOf" srcId="{099C8B53-B608-40EA-8347-8DF5E5A66245}" destId="{95F85FD9-56BD-4AE6-BF66-B2222ABF3B9A}" srcOrd="0" destOrd="0" presId="urn:microsoft.com/office/officeart/2005/8/layout/radial5"/>
    <dgm:cxn modelId="{454D3BD7-C101-479C-AEAD-91F890D3EEF9}" srcId="{42BCBA85-4CC3-4661-B60F-2B85FBFCFA84}" destId="{2424227A-9917-4D03-8699-1CC5113591AB}" srcOrd="4" destOrd="0" parTransId="{099C8B53-B608-40EA-8347-8DF5E5A66245}" sibTransId="{2E195E06-1575-4FC9-8225-10C1B35CB187}"/>
    <dgm:cxn modelId="{742C9144-98DC-4A26-9C3D-A1BDFE0BCC47}" type="presOf" srcId="{96B6F72F-8FDB-4B89-981E-CA4600EE441C}" destId="{92BAA0EF-4F91-4544-96BC-1ED6DCF8ADDA}" srcOrd="1" destOrd="0" presId="urn:microsoft.com/office/officeart/2005/8/layout/radial5"/>
    <dgm:cxn modelId="{ACDAC79A-15F0-4092-B247-D630E870AE6F}" type="presOf" srcId="{51990A42-5960-4630-9658-3746D539C819}" destId="{C4184299-8927-4697-A46D-2E97D021FBF3}" srcOrd="0" destOrd="0" presId="urn:microsoft.com/office/officeart/2005/8/layout/radial5"/>
    <dgm:cxn modelId="{B08E3F23-D19A-4CC1-B997-FB5EDFF464E0}" srcId="{42BCBA85-4CC3-4661-B60F-2B85FBFCFA84}" destId="{4F87AA63-6E1D-42FE-9D0A-2357080D5C24}" srcOrd="0" destOrd="0" parTransId="{C54ED613-07FE-452F-A92D-8218C9FAAD8E}" sibTransId="{5345DC4E-D959-4549-A71C-BC20A1A20BE6}"/>
    <dgm:cxn modelId="{1A5857C7-C7E5-42AB-BDC6-E68BA9A526E4}" type="presOf" srcId="{7140785E-3AD0-4D99-8AEE-08D59EEF5AAB}" destId="{D1A9823B-BFF9-497B-97FB-84012CC5378A}" srcOrd="0" destOrd="0" presId="urn:microsoft.com/office/officeart/2005/8/layout/radial5"/>
    <dgm:cxn modelId="{D03DFD7C-E984-4F16-83FA-8A7A685A4F7A}" srcId="{B4216C14-F456-4407-A50C-6707246322AB}" destId="{42BCBA85-4CC3-4661-B60F-2B85FBFCFA84}" srcOrd="0" destOrd="0" parTransId="{E57FC27A-6CD6-483E-9626-90A1B92AEEBF}" sibTransId="{689889E8-ACA8-44C5-AB52-E3C65C07AC5F}"/>
    <dgm:cxn modelId="{DDE74ED5-BF3F-4A1C-BA50-C134D0C825DC}" type="presOf" srcId="{42BCBA85-4CC3-4661-B60F-2B85FBFCFA84}" destId="{A64FE79E-8689-4568-A3F0-5C7D61822702}" srcOrd="0" destOrd="0" presId="urn:microsoft.com/office/officeart/2005/8/layout/radial5"/>
    <dgm:cxn modelId="{0DDDB27F-4132-4C30-AB72-258F92B79A6A}" type="presOf" srcId="{059AB64A-BD4B-4DC3-B3C5-154CECA6848F}" destId="{EEAD871A-3A54-42B1-BAFE-6B3C2FABA59F}" srcOrd="0" destOrd="0" presId="urn:microsoft.com/office/officeart/2005/8/layout/radial5"/>
    <dgm:cxn modelId="{B7083104-7280-4893-9A8C-E138D652AB1A}" type="presOf" srcId="{099C8B53-B608-40EA-8347-8DF5E5A66245}" destId="{63C1BD9C-76A4-4446-BE06-2126E7288D22}" srcOrd="1" destOrd="0" presId="urn:microsoft.com/office/officeart/2005/8/layout/radial5"/>
    <dgm:cxn modelId="{18592EA7-B9DD-4B63-AB3A-85B4B90FA31B}" type="presOf" srcId="{059AB64A-BD4B-4DC3-B3C5-154CECA6848F}" destId="{7F4E9AB0-61F6-4BA6-B11B-3BC2A5116910}" srcOrd="1" destOrd="0" presId="urn:microsoft.com/office/officeart/2005/8/layout/radial5"/>
    <dgm:cxn modelId="{747765BC-9AE2-4463-9E10-2C235D1FB114}" type="presOf" srcId="{B4216C14-F456-4407-A50C-6707246322AB}" destId="{39C1FCF0-4469-46C5-9CEC-865A7BB564DC}" srcOrd="0" destOrd="0" presId="urn:microsoft.com/office/officeart/2005/8/layout/radial5"/>
    <dgm:cxn modelId="{5FAA6910-A29E-450C-B015-6518BFC3E91A}" srcId="{42BCBA85-4CC3-4661-B60F-2B85FBFCFA84}" destId="{51990A42-5960-4630-9658-3746D539C819}" srcOrd="2" destOrd="0" parTransId="{E4139074-70E8-4B65-AA90-A0C3AECF6601}" sibTransId="{B355B495-42BC-4F53-8955-EDE8D5244D8A}"/>
    <dgm:cxn modelId="{B0619408-552D-4159-A9B4-ADCE54E0FA83}" type="presOf" srcId="{E4139074-70E8-4B65-AA90-A0C3AECF6601}" destId="{5C52FB23-651E-466A-9B3A-A761BD341D0F}" srcOrd="0" destOrd="0" presId="urn:microsoft.com/office/officeart/2005/8/layout/radial5"/>
    <dgm:cxn modelId="{F19DD7D0-B15D-4363-AD37-4D8F3AD37C93}" srcId="{42BCBA85-4CC3-4661-B60F-2B85FBFCFA84}" destId="{317D804D-DCE6-4E09-BA27-2F1428C21A1E}" srcOrd="5" destOrd="0" parTransId="{059AB64A-BD4B-4DC3-B3C5-154CECA6848F}" sibTransId="{19970F6A-9267-4A3D-8FD6-4A333AA43A66}"/>
    <dgm:cxn modelId="{03B5A222-E452-425A-80D1-7DCA4758B7E6}" srcId="{42BCBA85-4CC3-4661-B60F-2B85FBFCFA84}" destId="{419C8081-194D-47A4-8274-4B7E4C1DAD69}" srcOrd="1" destOrd="0" parTransId="{96B6F72F-8FDB-4B89-981E-CA4600EE441C}" sibTransId="{49F4B015-CAE6-4460-8053-F8A200F3917F}"/>
    <dgm:cxn modelId="{4A17C006-1B49-4CA3-8B54-44CD4047F005}" srcId="{42BCBA85-4CC3-4661-B60F-2B85FBFCFA84}" destId="{2301A347-F174-4305-94CD-1141E6F54A34}" srcOrd="3" destOrd="0" parTransId="{7140785E-3AD0-4D99-8AEE-08D59EEF5AAB}" sibTransId="{AD927EB7-5D98-4172-A7ED-6DBEB8B0C71F}"/>
    <dgm:cxn modelId="{E6745C5D-CCB7-4FB7-9D36-2A810EBB59D3}" type="presOf" srcId="{E4139074-70E8-4B65-AA90-A0C3AECF6601}" destId="{63FA7B7C-0ED1-4EA8-A0DB-0901E83E2A07}" srcOrd="1" destOrd="0" presId="urn:microsoft.com/office/officeart/2005/8/layout/radial5"/>
    <dgm:cxn modelId="{C5A3B51D-569A-478E-89BB-DFAA96A96AC3}" type="presOf" srcId="{7140785E-3AD0-4D99-8AEE-08D59EEF5AAB}" destId="{700B7B17-62EC-4862-9A3F-9944A55B6282}" srcOrd="1" destOrd="0" presId="urn:microsoft.com/office/officeart/2005/8/layout/radial5"/>
    <dgm:cxn modelId="{DF2165E7-2D4E-44F9-9AE3-C95C44A19CC5}" srcId="{B4216C14-F456-4407-A50C-6707246322AB}" destId="{8BB6CF11-97E0-4C1D-96E2-DDA6A5845A83}" srcOrd="1" destOrd="0" parTransId="{A08A74E1-D759-4F6E-9D70-437B2F9C3424}" sibTransId="{441713E4-43DA-480C-8B86-E023CEEC4681}"/>
    <dgm:cxn modelId="{2BEF8460-B45F-4205-8FB5-38F3F9399E7D}" type="presParOf" srcId="{39C1FCF0-4469-46C5-9CEC-865A7BB564DC}" destId="{A64FE79E-8689-4568-A3F0-5C7D61822702}" srcOrd="0" destOrd="0" presId="urn:microsoft.com/office/officeart/2005/8/layout/radial5"/>
    <dgm:cxn modelId="{FDD65B30-A807-41AB-A817-5F3B128EBC99}" type="presParOf" srcId="{39C1FCF0-4469-46C5-9CEC-865A7BB564DC}" destId="{A359D9C4-7843-4472-8D56-CEE0CAB92582}" srcOrd="1" destOrd="0" presId="urn:microsoft.com/office/officeart/2005/8/layout/radial5"/>
    <dgm:cxn modelId="{3E845D1A-69B8-47A6-B214-98B8E53E7166}" type="presParOf" srcId="{A359D9C4-7843-4472-8D56-CEE0CAB92582}" destId="{90053A0D-3F4B-439A-BEB4-951D38335DA7}" srcOrd="0" destOrd="0" presId="urn:microsoft.com/office/officeart/2005/8/layout/radial5"/>
    <dgm:cxn modelId="{7021249E-737D-40C0-9F9A-2807982507D8}" type="presParOf" srcId="{39C1FCF0-4469-46C5-9CEC-865A7BB564DC}" destId="{3D60A794-D8EA-445B-82AF-56D65703513C}" srcOrd="2" destOrd="0" presId="urn:microsoft.com/office/officeart/2005/8/layout/radial5"/>
    <dgm:cxn modelId="{59DB3508-DE32-49B4-A08A-5AA2E994C042}" type="presParOf" srcId="{39C1FCF0-4469-46C5-9CEC-865A7BB564DC}" destId="{6296A1F6-E285-4800-AC5D-40DE019A0C5B}" srcOrd="3" destOrd="0" presId="urn:microsoft.com/office/officeart/2005/8/layout/radial5"/>
    <dgm:cxn modelId="{EF329D02-6683-40C8-8D48-D5800F50551F}" type="presParOf" srcId="{6296A1F6-E285-4800-AC5D-40DE019A0C5B}" destId="{92BAA0EF-4F91-4544-96BC-1ED6DCF8ADDA}" srcOrd="0" destOrd="0" presId="urn:microsoft.com/office/officeart/2005/8/layout/radial5"/>
    <dgm:cxn modelId="{312FE5F4-E98B-45E9-AD87-3F83BE61C769}" type="presParOf" srcId="{39C1FCF0-4469-46C5-9CEC-865A7BB564DC}" destId="{18B0B18F-6499-49B2-AC3C-2B9AE8ED2183}" srcOrd="4" destOrd="0" presId="urn:microsoft.com/office/officeart/2005/8/layout/radial5"/>
    <dgm:cxn modelId="{55E07A91-8E4D-4F49-AC66-74D516F5EEA8}" type="presParOf" srcId="{39C1FCF0-4469-46C5-9CEC-865A7BB564DC}" destId="{5C52FB23-651E-466A-9B3A-A761BD341D0F}" srcOrd="5" destOrd="0" presId="urn:microsoft.com/office/officeart/2005/8/layout/radial5"/>
    <dgm:cxn modelId="{4D65B4CD-A7E4-4B76-A639-BBFC0F0F2A0C}" type="presParOf" srcId="{5C52FB23-651E-466A-9B3A-A761BD341D0F}" destId="{63FA7B7C-0ED1-4EA8-A0DB-0901E83E2A07}" srcOrd="0" destOrd="0" presId="urn:microsoft.com/office/officeart/2005/8/layout/radial5"/>
    <dgm:cxn modelId="{D05F1219-668E-47C5-BA87-C4029C4841F0}" type="presParOf" srcId="{39C1FCF0-4469-46C5-9CEC-865A7BB564DC}" destId="{C4184299-8927-4697-A46D-2E97D021FBF3}" srcOrd="6" destOrd="0" presId="urn:microsoft.com/office/officeart/2005/8/layout/radial5"/>
    <dgm:cxn modelId="{8EF00078-6AD0-4CED-A44D-58E35F19C766}" type="presParOf" srcId="{39C1FCF0-4469-46C5-9CEC-865A7BB564DC}" destId="{D1A9823B-BFF9-497B-97FB-84012CC5378A}" srcOrd="7" destOrd="0" presId="urn:microsoft.com/office/officeart/2005/8/layout/radial5"/>
    <dgm:cxn modelId="{61630DEF-973A-4D5A-B3F6-752E4ECB3407}" type="presParOf" srcId="{D1A9823B-BFF9-497B-97FB-84012CC5378A}" destId="{700B7B17-62EC-4862-9A3F-9944A55B6282}" srcOrd="0" destOrd="0" presId="urn:microsoft.com/office/officeart/2005/8/layout/radial5"/>
    <dgm:cxn modelId="{E04B494F-5EB7-4C1D-9A31-E0DB5357C2B3}" type="presParOf" srcId="{39C1FCF0-4469-46C5-9CEC-865A7BB564DC}" destId="{7DEB2844-EC45-4DD7-AB06-082C9FF24411}" srcOrd="8" destOrd="0" presId="urn:microsoft.com/office/officeart/2005/8/layout/radial5"/>
    <dgm:cxn modelId="{9F8B46A3-B0D8-4A79-87DB-0563C941FAD9}" type="presParOf" srcId="{39C1FCF0-4469-46C5-9CEC-865A7BB564DC}" destId="{95F85FD9-56BD-4AE6-BF66-B2222ABF3B9A}" srcOrd="9" destOrd="0" presId="urn:microsoft.com/office/officeart/2005/8/layout/radial5"/>
    <dgm:cxn modelId="{22AD6FC3-73C2-4893-9587-0B3B67631446}" type="presParOf" srcId="{95F85FD9-56BD-4AE6-BF66-B2222ABF3B9A}" destId="{63C1BD9C-76A4-4446-BE06-2126E7288D22}" srcOrd="0" destOrd="0" presId="urn:microsoft.com/office/officeart/2005/8/layout/radial5"/>
    <dgm:cxn modelId="{AD0F0304-B79C-4837-810E-3106DAE7FC59}" type="presParOf" srcId="{39C1FCF0-4469-46C5-9CEC-865A7BB564DC}" destId="{24FB4451-73A6-409B-AA76-2B1C9D729365}" srcOrd="10" destOrd="0" presId="urn:microsoft.com/office/officeart/2005/8/layout/radial5"/>
    <dgm:cxn modelId="{8135CB3E-043B-4E2E-AE38-0E8874BB34A2}" type="presParOf" srcId="{39C1FCF0-4469-46C5-9CEC-865A7BB564DC}" destId="{EEAD871A-3A54-42B1-BAFE-6B3C2FABA59F}" srcOrd="11" destOrd="0" presId="urn:microsoft.com/office/officeart/2005/8/layout/radial5"/>
    <dgm:cxn modelId="{08FD6B23-F5A6-4A9E-91B0-FD479A2CE6C3}" type="presParOf" srcId="{EEAD871A-3A54-42B1-BAFE-6B3C2FABA59F}" destId="{7F4E9AB0-61F6-4BA6-B11B-3BC2A5116910}" srcOrd="0" destOrd="0" presId="urn:microsoft.com/office/officeart/2005/8/layout/radial5"/>
    <dgm:cxn modelId="{F1448F97-A7B8-4A8A-B80B-08FE503AC38E}" type="presParOf" srcId="{39C1FCF0-4469-46C5-9CEC-865A7BB564DC}" destId="{09607BD0-8757-4105-8973-4C7A7559FB49}" srcOrd="12" destOrd="0" presId="urn:microsoft.com/office/officeart/2005/8/layout/radial5"/>
  </dgm:cxnLst>
  <dgm:bg>
    <a:solidFill>
      <a:schemeClr val="tx2"/>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4216C14-F456-4407-A50C-6707246322AB}" type="doc">
      <dgm:prSet loTypeId="urn:microsoft.com/office/officeart/2005/8/layout/radial5" loCatId="cycle" qsTypeId="urn:microsoft.com/office/officeart/2005/8/quickstyle/simple2" qsCatId="simple" csTypeId="urn:microsoft.com/office/officeart/2005/8/colors/accent0_3" csCatId="mainScheme" phldr="1"/>
      <dgm:spPr/>
      <dgm:t>
        <a:bodyPr/>
        <a:lstStyle/>
        <a:p>
          <a:pPr rtl="1"/>
          <a:endParaRPr lang="fa-IR"/>
        </a:p>
      </dgm:t>
    </dgm:pt>
    <dgm:pt modelId="{42BCBA85-4CC3-4661-B60F-2B85FBFCFA84}">
      <dgm:prSet phldrT="[Text]"/>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rtl="1"/>
          <a:r>
            <a:rPr lang="fa-IR" b="1" dirty="0" smtClean="0">
              <a:solidFill>
                <a:srgbClr val="FFFF00"/>
              </a:solidFill>
            </a:rPr>
            <a:t>روش های</a:t>
          </a:r>
        </a:p>
        <a:p>
          <a:pPr rtl="1"/>
          <a:r>
            <a:rPr lang="fa-IR" b="1" dirty="0" smtClean="0">
              <a:solidFill>
                <a:srgbClr val="FFFF00"/>
              </a:solidFill>
            </a:rPr>
            <a:t>اقتصادی</a:t>
          </a:r>
          <a:endParaRPr lang="fa-IR" b="1" dirty="0">
            <a:solidFill>
              <a:srgbClr val="FFFF00"/>
            </a:solidFill>
          </a:endParaRPr>
        </a:p>
      </dgm:t>
    </dgm:pt>
    <dgm:pt modelId="{E57FC27A-6CD6-483E-9626-90A1B92AEEBF}" type="parTrans" cxnId="{D03DFD7C-E984-4F16-83FA-8A7A685A4F7A}">
      <dgm:prSet/>
      <dgm:spPr/>
      <dgm:t>
        <a:bodyPr/>
        <a:lstStyle/>
        <a:p>
          <a:pPr rtl="1"/>
          <a:endParaRPr lang="fa-IR"/>
        </a:p>
      </dgm:t>
    </dgm:pt>
    <dgm:pt modelId="{689889E8-ACA8-44C5-AB52-E3C65C07AC5F}" type="sibTrans" cxnId="{D03DFD7C-E984-4F16-83FA-8A7A685A4F7A}">
      <dgm:prSet/>
      <dgm:spPr/>
      <dgm:t>
        <a:bodyPr/>
        <a:lstStyle/>
        <a:p>
          <a:pPr rtl="1"/>
          <a:endParaRPr lang="fa-IR"/>
        </a:p>
      </dgm:t>
    </dgm:pt>
    <dgm:pt modelId="{A2272D8A-119A-40F5-BD34-D8E3AB82BA89}">
      <dgm:prSet custT="1"/>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fa-IR" sz="2000" b="1" dirty="0" smtClean="0"/>
            <a:t>تک محصولی نمودن</a:t>
          </a:r>
          <a:endParaRPr lang="en-US" sz="2000" b="1" dirty="0"/>
        </a:p>
      </dgm:t>
    </dgm:pt>
    <dgm:pt modelId="{88DCE5DF-05DE-4AA6-8CD9-A30F6A670DCE}" type="parTrans" cxnId="{3C668C1A-91AB-4EFB-8E9D-40D229F2A84E}">
      <dgm:prSet/>
      <dgm:spPr>
        <a:solidFill>
          <a:srgbClr val="FF0000"/>
        </a:solidFill>
      </dgm:spPr>
      <dgm:t>
        <a:bodyPr/>
        <a:lstStyle/>
        <a:p>
          <a:endParaRPr lang="en-US"/>
        </a:p>
      </dgm:t>
    </dgm:pt>
    <dgm:pt modelId="{1A8757A2-4F23-4B4B-BDA8-FEFC87D4D2D4}" type="sibTrans" cxnId="{3C668C1A-91AB-4EFB-8E9D-40D229F2A84E}">
      <dgm:prSet/>
      <dgm:spPr/>
      <dgm:t>
        <a:bodyPr/>
        <a:lstStyle/>
        <a:p>
          <a:endParaRPr lang="en-US"/>
        </a:p>
      </dgm:t>
    </dgm:pt>
    <dgm:pt modelId="{F25EDDC1-D327-4315-AD2C-F059C5F06415}">
      <dgm:prSet custT="1"/>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rtl="1"/>
          <a:r>
            <a:rPr lang="fa-IR" sz="2000" b="1" dirty="0" smtClean="0"/>
            <a:t>ممانعت </a:t>
          </a:r>
          <a:r>
            <a:rPr lang="fa-IR" sz="2000" b="1" dirty="0" smtClean="0"/>
            <a:t>از ايجاد </a:t>
          </a:r>
          <a:r>
            <a:rPr lang="fa-IR" sz="2000" b="1" dirty="0" smtClean="0"/>
            <a:t>اتحادیه منطقه ای</a:t>
          </a:r>
          <a:endParaRPr lang="en-US" sz="2000" b="1" dirty="0"/>
        </a:p>
      </dgm:t>
    </dgm:pt>
    <dgm:pt modelId="{211464DA-FCB3-4B99-B163-FCEAF9E45B08}" type="parTrans" cxnId="{4584096E-AF81-4723-811E-FCBB5B64DBB6}">
      <dgm:prSet/>
      <dgm:spPr>
        <a:solidFill>
          <a:srgbClr val="FF0000"/>
        </a:solidFill>
      </dgm:spPr>
      <dgm:t>
        <a:bodyPr/>
        <a:lstStyle/>
        <a:p>
          <a:endParaRPr lang="en-US"/>
        </a:p>
      </dgm:t>
    </dgm:pt>
    <dgm:pt modelId="{CF6FAAC8-5763-4292-9387-6693569BFA45}" type="sibTrans" cxnId="{4584096E-AF81-4723-811E-FCBB5B64DBB6}">
      <dgm:prSet/>
      <dgm:spPr/>
      <dgm:t>
        <a:bodyPr/>
        <a:lstStyle/>
        <a:p>
          <a:endParaRPr lang="en-US"/>
        </a:p>
      </dgm:t>
    </dgm:pt>
    <dgm:pt modelId="{FF3C19AB-74BF-44BE-96D0-A63EACBFFDA6}">
      <dgm:prSet custT="1"/>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rtl="1"/>
          <a:r>
            <a:rPr lang="fa-IR" sz="2400" b="1" dirty="0" smtClean="0"/>
            <a:t>ممانعت از </a:t>
          </a:r>
          <a:endParaRPr lang="fa-IR" sz="2400" b="1" dirty="0" smtClean="0"/>
        </a:p>
        <a:p>
          <a:pPr rtl="1"/>
          <a:r>
            <a:rPr lang="fa-IR" sz="2400" b="1" dirty="0" smtClean="0"/>
            <a:t>الگو </a:t>
          </a:r>
          <a:r>
            <a:rPr lang="fa-IR" sz="2400" b="1" dirty="0" smtClean="0"/>
            <a:t>سازی</a:t>
          </a:r>
          <a:endParaRPr lang="en-US" sz="2400" b="1" dirty="0"/>
        </a:p>
      </dgm:t>
    </dgm:pt>
    <dgm:pt modelId="{C2C86B20-56D3-4E0C-850A-FC8A46423EE3}" type="parTrans" cxnId="{51930F11-3540-4A95-98E1-A7AF7A93E44E}">
      <dgm:prSet/>
      <dgm:spPr>
        <a:solidFill>
          <a:srgbClr val="FF0000"/>
        </a:solidFill>
      </dgm:spPr>
      <dgm:t>
        <a:bodyPr/>
        <a:lstStyle/>
        <a:p>
          <a:endParaRPr lang="en-US"/>
        </a:p>
      </dgm:t>
    </dgm:pt>
    <dgm:pt modelId="{43762796-68CE-45DF-8410-4B87E59C16DC}" type="sibTrans" cxnId="{51930F11-3540-4A95-98E1-A7AF7A93E44E}">
      <dgm:prSet/>
      <dgm:spPr/>
      <dgm:t>
        <a:bodyPr/>
        <a:lstStyle/>
        <a:p>
          <a:endParaRPr lang="en-US"/>
        </a:p>
      </dgm:t>
    </dgm:pt>
    <dgm:pt modelId="{FA950F6F-D1BC-4E0E-89B4-726F2E218DE7}">
      <dgm:prSet custT="1"/>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fa-IR" sz="2400" b="1" dirty="0" smtClean="0"/>
            <a:t>تروج مصرف گرایی </a:t>
          </a:r>
          <a:endParaRPr lang="en-US" sz="2400" b="1" dirty="0"/>
        </a:p>
      </dgm:t>
    </dgm:pt>
    <dgm:pt modelId="{222AC2FE-046B-4D9E-97E7-BBD126C296EA}" type="parTrans" cxnId="{28FBC43E-251A-4700-9B5E-48A4ECAD30B9}">
      <dgm:prSet/>
      <dgm:spPr>
        <a:solidFill>
          <a:srgbClr val="FF0000"/>
        </a:solidFill>
      </dgm:spPr>
      <dgm:t>
        <a:bodyPr/>
        <a:lstStyle/>
        <a:p>
          <a:endParaRPr lang="en-US"/>
        </a:p>
      </dgm:t>
    </dgm:pt>
    <dgm:pt modelId="{055D054A-EE5F-4019-8A3B-CAC59406D4DA}" type="sibTrans" cxnId="{28FBC43E-251A-4700-9B5E-48A4ECAD30B9}">
      <dgm:prSet/>
      <dgm:spPr/>
      <dgm:t>
        <a:bodyPr/>
        <a:lstStyle/>
        <a:p>
          <a:endParaRPr lang="en-US"/>
        </a:p>
      </dgm:t>
    </dgm:pt>
    <dgm:pt modelId="{5F83BB40-510B-4BB3-8B82-AF36A1683B10}">
      <dgm:prSet custT="1"/>
      <dgm:spPr>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fa-IR" sz="2000" b="1" dirty="0" smtClean="0"/>
            <a:t>جلوگیری از رشد و پیشرفت</a:t>
          </a:r>
          <a:endParaRPr lang="en-US" sz="2000" b="1" dirty="0"/>
        </a:p>
      </dgm:t>
    </dgm:pt>
    <dgm:pt modelId="{3BF0BAD1-A50E-423E-B50F-8C7851801FC7}" type="parTrans" cxnId="{35EF9B49-C695-4857-AD08-9AA9FFD94AF0}">
      <dgm:prSet/>
      <dgm:spPr>
        <a:solidFill>
          <a:srgbClr val="FF0000"/>
        </a:solidFill>
      </dgm:spPr>
      <dgm:t>
        <a:bodyPr/>
        <a:lstStyle/>
        <a:p>
          <a:endParaRPr lang="en-US"/>
        </a:p>
      </dgm:t>
    </dgm:pt>
    <dgm:pt modelId="{4F039363-5249-4148-AEEA-18F8870C0FBD}" type="sibTrans" cxnId="{35EF9B49-C695-4857-AD08-9AA9FFD94AF0}">
      <dgm:prSet/>
      <dgm:spPr/>
      <dgm:t>
        <a:bodyPr/>
        <a:lstStyle/>
        <a:p>
          <a:endParaRPr lang="en-US"/>
        </a:p>
      </dgm:t>
    </dgm:pt>
    <dgm:pt modelId="{A4C671DE-94B5-438B-993F-D28C5DDD1062}">
      <dgm:prSet custScaleX="123506" custScaleY="65943" custRadScaleRad="117445" custRadScaleInc="-8316"/>
      <dgm:spPr>
        <a:solidFill>
          <a:srgbClr val="C00000"/>
        </a:solidFill>
      </dgm:spPr>
      <dgm:t>
        <a:bodyPr/>
        <a:lstStyle/>
        <a:p>
          <a:pPr rtl="1"/>
          <a:endParaRPr lang="fa-IR"/>
        </a:p>
      </dgm:t>
    </dgm:pt>
    <dgm:pt modelId="{78E6C8E4-C843-42BF-BE32-595851958C1A}" type="parTrans" cxnId="{4B1B8357-52A2-4029-A5EB-CA544CAEABFD}">
      <dgm:prSet/>
      <dgm:spPr/>
      <dgm:t>
        <a:bodyPr/>
        <a:lstStyle/>
        <a:p>
          <a:pPr rtl="1"/>
          <a:endParaRPr lang="fa-IR"/>
        </a:p>
      </dgm:t>
    </dgm:pt>
    <dgm:pt modelId="{FFBFE84C-550C-4F01-9A4E-211FE299B852}" type="sibTrans" cxnId="{4B1B8357-52A2-4029-A5EB-CA544CAEABFD}">
      <dgm:prSet/>
      <dgm:spPr/>
      <dgm:t>
        <a:bodyPr/>
        <a:lstStyle/>
        <a:p>
          <a:pPr rtl="1"/>
          <a:endParaRPr lang="fa-IR"/>
        </a:p>
      </dgm:t>
    </dgm:pt>
    <dgm:pt modelId="{A854AC4A-964D-4D34-92AE-A3EED7F1EED0}">
      <dgm:prSet custScaleX="123506" custScaleY="65943" custRadScaleRad="114617" custRadScaleInc="-17763"/>
      <dgm:spPr/>
      <dgm:t>
        <a:bodyPr/>
        <a:lstStyle/>
        <a:p>
          <a:pPr rtl="1"/>
          <a:endParaRPr lang="fa-IR"/>
        </a:p>
      </dgm:t>
    </dgm:pt>
    <dgm:pt modelId="{9B8BFBB8-AB90-413A-A47D-9C52D56389A4}" type="parTrans" cxnId="{98BE2557-3DBB-4EF7-838D-DFB2AC4B0698}">
      <dgm:prSet/>
      <dgm:spPr>
        <a:solidFill>
          <a:srgbClr val="FF0000"/>
        </a:solidFill>
      </dgm:spPr>
      <dgm:t>
        <a:bodyPr/>
        <a:lstStyle/>
        <a:p>
          <a:endParaRPr lang="en-US"/>
        </a:p>
      </dgm:t>
    </dgm:pt>
    <dgm:pt modelId="{F83B1796-BA06-48EC-93C8-3C4CF35912AA}" type="sibTrans" cxnId="{98BE2557-3DBB-4EF7-838D-DFB2AC4B0698}">
      <dgm:prSet/>
      <dgm:spPr/>
      <dgm:t>
        <a:bodyPr/>
        <a:lstStyle/>
        <a:p>
          <a:pPr rtl="1"/>
          <a:endParaRPr lang="fa-IR"/>
        </a:p>
      </dgm:t>
    </dgm:pt>
    <dgm:pt modelId="{39C1FCF0-4469-46C5-9CEC-865A7BB564DC}" type="pres">
      <dgm:prSet presAssocID="{B4216C14-F456-4407-A50C-6707246322AB}" presName="Name0" presStyleCnt="0">
        <dgm:presLayoutVars>
          <dgm:chMax val="1"/>
          <dgm:dir/>
          <dgm:animLvl val="ctr"/>
          <dgm:resizeHandles val="exact"/>
        </dgm:presLayoutVars>
      </dgm:prSet>
      <dgm:spPr/>
      <dgm:t>
        <a:bodyPr/>
        <a:lstStyle/>
        <a:p>
          <a:pPr rtl="1"/>
          <a:endParaRPr lang="fa-IR"/>
        </a:p>
      </dgm:t>
    </dgm:pt>
    <dgm:pt modelId="{A64FE79E-8689-4568-A3F0-5C7D61822702}" type="pres">
      <dgm:prSet presAssocID="{42BCBA85-4CC3-4661-B60F-2B85FBFCFA84}" presName="centerShape" presStyleLbl="node0" presStyleIdx="0" presStyleCnt="1" custScaleX="148456" custScaleY="99723" custLinFactNeighborY="-1948"/>
      <dgm:spPr/>
      <dgm:t>
        <a:bodyPr/>
        <a:lstStyle/>
        <a:p>
          <a:pPr rtl="1"/>
          <a:endParaRPr lang="fa-IR"/>
        </a:p>
      </dgm:t>
    </dgm:pt>
    <dgm:pt modelId="{C791A48F-C4DC-472E-8B75-344EB443D19D}" type="pres">
      <dgm:prSet presAssocID="{211464DA-FCB3-4B99-B163-FCEAF9E45B08}" presName="parTrans" presStyleLbl="sibTrans2D1" presStyleIdx="0" presStyleCnt="5" custLinFactNeighborY="-19584"/>
      <dgm:spPr/>
      <dgm:t>
        <a:bodyPr/>
        <a:lstStyle/>
        <a:p>
          <a:endParaRPr lang="en-US"/>
        </a:p>
      </dgm:t>
    </dgm:pt>
    <dgm:pt modelId="{43E57B03-28DE-4057-B2D6-01D38AE70667}" type="pres">
      <dgm:prSet presAssocID="{211464DA-FCB3-4B99-B163-FCEAF9E45B08}" presName="connectorText" presStyleLbl="sibTrans2D1" presStyleIdx="0" presStyleCnt="5"/>
      <dgm:spPr/>
      <dgm:t>
        <a:bodyPr/>
        <a:lstStyle/>
        <a:p>
          <a:endParaRPr lang="en-US"/>
        </a:p>
      </dgm:t>
    </dgm:pt>
    <dgm:pt modelId="{82724F3A-EAF5-4CA4-A60B-DC297D023BFE}" type="pres">
      <dgm:prSet presAssocID="{F25EDDC1-D327-4315-AD2C-F059C5F06415}" presName="node" presStyleLbl="node1" presStyleIdx="0" presStyleCnt="5" custScaleX="119961" custScaleY="69753" custRadScaleRad="101210" custRadScaleInc="-325">
        <dgm:presLayoutVars>
          <dgm:bulletEnabled val="1"/>
        </dgm:presLayoutVars>
      </dgm:prSet>
      <dgm:spPr/>
      <dgm:t>
        <a:bodyPr/>
        <a:lstStyle/>
        <a:p>
          <a:endParaRPr lang="en-US"/>
        </a:p>
      </dgm:t>
    </dgm:pt>
    <dgm:pt modelId="{5FBED5E5-2CA5-4821-A215-CB9465BE24EB}" type="pres">
      <dgm:prSet presAssocID="{88DCE5DF-05DE-4AA6-8CD9-A30F6A670DCE}" presName="parTrans" presStyleLbl="sibTrans2D1" presStyleIdx="1" presStyleCnt="5" custAng="20450982"/>
      <dgm:spPr/>
      <dgm:t>
        <a:bodyPr/>
        <a:lstStyle/>
        <a:p>
          <a:endParaRPr lang="en-US"/>
        </a:p>
      </dgm:t>
    </dgm:pt>
    <dgm:pt modelId="{3A2E9C62-9AE0-48BA-A08F-82E9F311A890}" type="pres">
      <dgm:prSet presAssocID="{88DCE5DF-05DE-4AA6-8CD9-A30F6A670DCE}" presName="connectorText" presStyleLbl="sibTrans2D1" presStyleIdx="1" presStyleCnt="5"/>
      <dgm:spPr/>
      <dgm:t>
        <a:bodyPr/>
        <a:lstStyle/>
        <a:p>
          <a:endParaRPr lang="en-US"/>
        </a:p>
      </dgm:t>
    </dgm:pt>
    <dgm:pt modelId="{A312C784-1BCE-4178-B582-CE1B1F76CB3A}" type="pres">
      <dgm:prSet presAssocID="{A2272D8A-119A-40F5-BD34-D8E3AB82BA89}" presName="node" presStyleLbl="node1" presStyleIdx="1" presStyleCnt="5" custScaleX="123506" custScaleY="65943" custRadScaleRad="114617" custRadScaleInc="-17763">
        <dgm:presLayoutVars>
          <dgm:bulletEnabled val="1"/>
        </dgm:presLayoutVars>
      </dgm:prSet>
      <dgm:spPr/>
      <dgm:t>
        <a:bodyPr/>
        <a:lstStyle/>
        <a:p>
          <a:endParaRPr lang="en-US"/>
        </a:p>
      </dgm:t>
    </dgm:pt>
    <dgm:pt modelId="{BBCBFD33-3592-4ACA-B37E-29D9FE2F618F}" type="pres">
      <dgm:prSet presAssocID="{3BF0BAD1-A50E-423E-B50F-8C7851801FC7}" presName="parTrans" presStyleLbl="sibTrans2D1" presStyleIdx="2" presStyleCnt="5"/>
      <dgm:spPr/>
      <dgm:t>
        <a:bodyPr/>
        <a:lstStyle/>
        <a:p>
          <a:endParaRPr lang="en-US"/>
        </a:p>
      </dgm:t>
    </dgm:pt>
    <dgm:pt modelId="{0867D1A2-E1FD-49FA-AD0E-37AC6E02B7F0}" type="pres">
      <dgm:prSet presAssocID="{3BF0BAD1-A50E-423E-B50F-8C7851801FC7}" presName="connectorText" presStyleLbl="sibTrans2D1" presStyleIdx="2" presStyleCnt="5"/>
      <dgm:spPr/>
      <dgm:t>
        <a:bodyPr/>
        <a:lstStyle/>
        <a:p>
          <a:endParaRPr lang="en-US"/>
        </a:p>
      </dgm:t>
    </dgm:pt>
    <dgm:pt modelId="{EB36A577-A1CE-42E2-80EB-6020064A8A03}" type="pres">
      <dgm:prSet presAssocID="{5F83BB40-510B-4BB3-8B82-AF36A1683B10}" presName="node" presStyleLbl="node1" presStyleIdx="2" presStyleCnt="5" custScaleX="115177" custScaleY="65153" custRadScaleRad="79798" custRadScaleInc="86705">
        <dgm:presLayoutVars>
          <dgm:bulletEnabled val="1"/>
        </dgm:presLayoutVars>
      </dgm:prSet>
      <dgm:spPr/>
      <dgm:t>
        <a:bodyPr/>
        <a:lstStyle/>
        <a:p>
          <a:endParaRPr lang="en-US"/>
        </a:p>
      </dgm:t>
    </dgm:pt>
    <dgm:pt modelId="{541F5FE1-2020-40DB-BC04-5801A7082861}" type="pres">
      <dgm:prSet presAssocID="{222AC2FE-046B-4D9E-97E7-BBD126C296EA}" presName="parTrans" presStyleLbl="sibTrans2D1" presStyleIdx="3" presStyleCnt="5" custAng="20799743" custLinFactNeighborX="9122" custLinFactNeighborY="17832" custRadScaleRad="132519"/>
      <dgm:spPr/>
      <dgm:t>
        <a:bodyPr/>
        <a:lstStyle/>
        <a:p>
          <a:endParaRPr lang="en-US"/>
        </a:p>
      </dgm:t>
    </dgm:pt>
    <dgm:pt modelId="{C711FE49-FED0-45FF-8839-34140B8632BA}" type="pres">
      <dgm:prSet presAssocID="{222AC2FE-046B-4D9E-97E7-BBD126C296EA}" presName="connectorText" presStyleLbl="sibTrans2D1" presStyleIdx="3" presStyleCnt="5"/>
      <dgm:spPr/>
      <dgm:t>
        <a:bodyPr/>
        <a:lstStyle/>
        <a:p>
          <a:endParaRPr lang="en-US"/>
        </a:p>
      </dgm:t>
    </dgm:pt>
    <dgm:pt modelId="{233059D8-E352-4CA7-9399-DAB1952563FC}" type="pres">
      <dgm:prSet presAssocID="{FA950F6F-D1BC-4E0E-89B4-726F2E218DE7}" presName="node" presStyleLbl="node1" presStyleIdx="3" presStyleCnt="5" custScaleX="122044" custScaleY="65153" custRadScaleRad="117728" custRadScaleInc="80545">
        <dgm:presLayoutVars>
          <dgm:bulletEnabled val="1"/>
        </dgm:presLayoutVars>
      </dgm:prSet>
      <dgm:spPr/>
      <dgm:t>
        <a:bodyPr/>
        <a:lstStyle/>
        <a:p>
          <a:endParaRPr lang="en-US"/>
        </a:p>
      </dgm:t>
    </dgm:pt>
    <dgm:pt modelId="{EA2694F5-60AC-4CA3-8783-26B1D48C99CD}" type="pres">
      <dgm:prSet presAssocID="{C2C86B20-56D3-4E0C-850A-FC8A46423EE3}" presName="parTrans" presStyleLbl="sibTrans2D1" presStyleIdx="4" presStyleCnt="5"/>
      <dgm:spPr/>
      <dgm:t>
        <a:bodyPr/>
        <a:lstStyle/>
        <a:p>
          <a:endParaRPr lang="en-US"/>
        </a:p>
      </dgm:t>
    </dgm:pt>
    <dgm:pt modelId="{7F0CC8C6-D5FC-4361-A155-47145169327D}" type="pres">
      <dgm:prSet presAssocID="{C2C86B20-56D3-4E0C-850A-FC8A46423EE3}" presName="connectorText" presStyleLbl="sibTrans2D1" presStyleIdx="4" presStyleCnt="5"/>
      <dgm:spPr/>
      <dgm:t>
        <a:bodyPr/>
        <a:lstStyle/>
        <a:p>
          <a:endParaRPr lang="en-US"/>
        </a:p>
      </dgm:t>
    </dgm:pt>
    <dgm:pt modelId="{375DC424-5BE8-4E55-86A6-F183C4436DF8}" type="pres">
      <dgm:prSet presAssocID="{FF3C19AB-74BF-44BE-96D0-A63EACBFFDA6}" presName="node" presStyleLbl="node1" presStyleIdx="4" presStyleCnt="5" custScaleX="125113" custScaleY="66531" custRadScaleRad="115384" custRadScaleInc="10397">
        <dgm:presLayoutVars>
          <dgm:bulletEnabled val="1"/>
        </dgm:presLayoutVars>
      </dgm:prSet>
      <dgm:spPr/>
      <dgm:t>
        <a:bodyPr/>
        <a:lstStyle/>
        <a:p>
          <a:endParaRPr lang="en-US"/>
        </a:p>
      </dgm:t>
    </dgm:pt>
  </dgm:ptLst>
  <dgm:cxnLst>
    <dgm:cxn modelId="{D8238E9B-5680-4E7C-A5D0-29BDBF87F2D0}" type="presOf" srcId="{C2C86B20-56D3-4E0C-850A-FC8A46423EE3}" destId="{7F0CC8C6-D5FC-4361-A155-47145169327D}" srcOrd="1" destOrd="0" presId="urn:microsoft.com/office/officeart/2005/8/layout/radial5"/>
    <dgm:cxn modelId="{4DE277A8-04CE-4A8E-880E-243AF4BE5ED1}" type="presOf" srcId="{88DCE5DF-05DE-4AA6-8CD9-A30F6A670DCE}" destId="{3A2E9C62-9AE0-48BA-A08F-82E9F311A890}" srcOrd="1" destOrd="0" presId="urn:microsoft.com/office/officeart/2005/8/layout/radial5"/>
    <dgm:cxn modelId="{D03DFD7C-E984-4F16-83FA-8A7A685A4F7A}" srcId="{B4216C14-F456-4407-A50C-6707246322AB}" destId="{42BCBA85-4CC3-4661-B60F-2B85FBFCFA84}" srcOrd="0" destOrd="0" parTransId="{E57FC27A-6CD6-483E-9626-90A1B92AEEBF}" sibTransId="{689889E8-ACA8-44C5-AB52-E3C65C07AC5F}"/>
    <dgm:cxn modelId="{ACD6CC49-8B0A-4165-8C6A-72D484CAB93F}" type="presOf" srcId="{211464DA-FCB3-4B99-B163-FCEAF9E45B08}" destId="{C791A48F-C4DC-472E-8B75-344EB443D19D}" srcOrd="0" destOrd="0" presId="urn:microsoft.com/office/officeart/2005/8/layout/radial5"/>
    <dgm:cxn modelId="{86AAC91B-FF35-49BF-AB61-D5267E4E5036}" type="presOf" srcId="{3BF0BAD1-A50E-423E-B50F-8C7851801FC7}" destId="{BBCBFD33-3592-4ACA-B37E-29D9FE2F618F}" srcOrd="0" destOrd="0" presId="urn:microsoft.com/office/officeart/2005/8/layout/radial5"/>
    <dgm:cxn modelId="{28FBC43E-251A-4700-9B5E-48A4ECAD30B9}" srcId="{42BCBA85-4CC3-4661-B60F-2B85FBFCFA84}" destId="{FA950F6F-D1BC-4E0E-89B4-726F2E218DE7}" srcOrd="3" destOrd="0" parTransId="{222AC2FE-046B-4D9E-97E7-BBD126C296EA}" sibTransId="{055D054A-EE5F-4019-8A3B-CAC59406D4DA}"/>
    <dgm:cxn modelId="{93A3278D-B073-41DE-BEA3-E1A83DB7B0D9}" type="presOf" srcId="{222AC2FE-046B-4D9E-97E7-BBD126C296EA}" destId="{541F5FE1-2020-40DB-BC04-5801A7082861}" srcOrd="0" destOrd="0" presId="urn:microsoft.com/office/officeart/2005/8/layout/radial5"/>
    <dgm:cxn modelId="{51930F11-3540-4A95-98E1-A7AF7A93E44E}" srcId="{42BCBA85-4CC3-4661-B60F-2B85FBFCFA84}" destId="{FF3C19AB-74BF-44BE-96D0-A63EACBFFDA6}" srcOrd="4" destOrd="0" parTransId="{C2C86B20-56D3-4E0C-850A-FC8A46423EE3}" sibTransId="{43762796-68CE-45DF-8410-4B87E59C16DC}"/>
    <dgm:cxn modelId="{4CBD8457-57D2-450B-8F40-232F766D4D83}" type="presOf" srcId="{C2C86B20-56D3-4E0C-850A-FC8A46423EE3}" destId="{EA2694F5-60AC-4CA3-8783-26B1D48C99CD}" srcOrd="0" destOrd="0" presId="urn:microsoft.com/office/officeart/2005/8/layout/radial5"/>
    <dgm:cxn modelId="{8A1E3AD5-5236-4D58-A3B3-A3B0B9E84206}" type="presOf" srcId="{42BCBA85-4CC3-4661-B60F-2B85FBFCFA84}" destId="{A64FE79E-8689-4568-A3F0-5C7D61822702}" srcOrd="0" destOrd="0" presId="urn:microsoft.com/office/officeart/2005/8/layout/radial5"/>
    <dgm:cxn modelId="{0A0F529E-14F2-463B-908B-909F4C51468B}" type="presOf" srcId="{88DCE5DF-05DE-4AA6-8CD9-A30F6A670DCE}" destId="{5FBED5E5-2CA5-4821-A215-CB9465BE24EB}" srcOrd="0" destOrd="0" presId="urn:microsoft.com/office/officeart/2005/8/layout/radial5"/>
    <dgm:cxn modelId="{3C668C1A-91AB-4EFB-8E9D-40D229F2A84E}" srcId="{42BCBA85-4CC3-4661-B60F-2B85FBFCFA84}" destId="{A2272D8A-119A-40F5-BD34-D8E3AB82BA89}" srcOrd="1" destOrd="0" parTransId="{88DCE5DF-05DE-4AA6-8CD9-A30F6A670DCE}" sibTransId="{1A8757A2-4F23-4B4B-BDA8-FEFC87D4D2D4}"/>
    <dgm:cxn modelId="{CFE6D0B6-961F-4E42-86E4-DEEF3B50ED7D}" type="presOf" srcId="{F25EDDC1-D327-4315-AD2C-F059C5F06415}" destId="{82724F3A-EAF5-4CA4-A60B-DC297D023BFE}" srcOrd="0" destOrd="0" presId="urn:microsoft.com/office/officeart/2005/8/layout/radial5"/>
    <dgm:cxn modelId="{4B1B8357-52A2-4029-A5EB-CA544CAEABFD}" srcId="{B4216C14-F456-4407-A50C-6707246322AB}" destId="{A4C671DE-94B5-438B-993F-D28C5DDD1062}" srcOrd="1" destOrd="0" parTransId="{78E6C8E4-C843-42BF-BE32-595851958C1A}" sibTransId="{FFBFE84C-550C-4F01-9A4E-211FE299B852}"/>
    <dgm:cxn modelId="{D1169994-E0E0-438F-A0D0-DFF0B372776D}" type="presOf" srcId="{FA950F6F-D1BC-4E0E-89B4-726F2E218DE7}" destId="{233059D8-E352-4CA7-9399-DAB1952563FC}" srcOrd="0" destOrd="0" presId="urn:microsoft.com/office/officeart/2005/8/layout/radial5"/>
    <dgm:cxn modelId="{5B0804D2-D65C-492E-B900-ED16C460E037}" type="presOf" srcId="{FF3C19AB-74BF-44BE-96D0-A63EACBFFDA6}" destId="{375DC424-5BE8-4E55-86A6-F183C4436DF8}" srcOrd="0" destOrd="0" presId="urn:microsoft.com/office/officeart/2005/8/layout/radial5"/>
    <dgm:cxn modelId="{440DACAC-0749-4C77-880F-DE301836EE17}" type="presOf" srcId="{3BF0BAD1-A50E-423E-B50F-8C7851801FC7}" destId="{0867D1A2-E1FD-49FA-AD0E-37AC6E02B7F0}" srcOrd="1" destOrd="0" presId="urn:microsoft.com/office/officeart/2005/8/layout/radial5"/>
    <dgm:cxn modelId="{4584096E-AF81-4723-811E-FCBB5B64DBB6}" srcId="{42BCBA85-4CC3-4661-B60F-2B85FBFCFA84}" destId="{F25EDDC1-D327-4315-AD2C-F059C5F06415}" srcOrd="0" destOrd="0" parTransId="{211464DA-FCB3-4B99-B163-FCEAF9E45B08}" sibTransId="{CF6FAAC8-5763-4292-9387-6693569BFA45}"/>
    <dgm:cxn modelId="{98BE2557-3DBB-4EF7-838D-DFB2AC4B0698}" srcId="{B4216C14-F456-4407-A50C-6707246322AB}" destId="{A854AC4A-964D-4D34-92AE-A3EED7F1EED0}" srcOrd="2" destOrd="0" parTransId="{9B8BFBB8-AB90-413A-A47D-9C52D56389A4}" sibTransId="{F83B1796-BA06-48EC-93C8-3C4CF35912AA}"/>
    <dgm:cxn modelId="{188BF345-7E8E-4DF7-AFB9-DF9439F881D2}" type="presOf" srcId="{B4216C14-F456-4407-A50C-6707246322AB}" destId="{39C1FCF0-4469-46C5-9CEC-865A7BB564DC}" srcOrd="0" destOrd="0" presId="urn:microsoft.com/office/officeart/2005/8/layout/radial5"/>
    <dgm:cxn modelId="{EFC05005-411D-4F8A-A8F3-3CB0AE3972BC}" type="presOf" srcId="{A2272D8A-119A-40F5-BD34-D8E3AB82BA89}" destId="{A312C784-1BCE-4178-B582-CE1B1F76CB3A}" srcOrd="0" destOrd="0" presId="urn:microsoft.com/office/officeart/2005/8/layout/radial5"/>
    <dgm:cxn modelId="{7C445ED4-A4F2-46B2-ACF6-3CE17D7161F5}" type="presOf" srcId="{5F83BB40-510B-4BB3-8B82-AF36A1683B10}" destId="{EB36A577-A1CE-42E2-80EB-6020064A8A03}" srcOrd="0" destOrd="0" presId="urn:microsoft.com/office/officeart/2005/8/layout/radial5"/>
    <dgm:cxn modelId="{D0DB5383-3CCE-4AA9-BA5F-61937DF0F8C6}" type="presOf" srcId="{222AC2FE-046B-4D9E-97E7-BBD126C296EA}" destId="{C711FE49-FED0-45FF-8839-34140B8632BA}" srcOrd="1" destOrd="0" presId="urn:microsoft.com/office/officeart/2005/8/layout/radial5"/>
    <dgm:cxn modelId="{35EF9B49-C695-4857-AD08-9AA9FFD94AF0}" srcId="{42BCBA85-4CC3-4661-B60F-2B85FBFCFA84}" destId="{5F83BB40-510B-4BB3-8B82-AF36A1683B10}" srcOrd="2" destOrd="0" parTransId="{3BF0BAD1-A50E-423E-B50F-8C7851801FC7}" sibTransId="{4F039363-5249-4148-AEEA-18F8870C0FBD}"/>
    <dgm:cxn modelId="{34B85109-950B-497E-8722-FB08F5B03B4E}" type="presOf" srcId="{211464DA-FCB3-4B99-B163-FCEAF9E45B08}" destId="{43E57B03-28DE-4057-B2D6-01D38AE70667}" srcOrd="1" destOrd="0" presId="urn:microsoft.com/office/officeart/2005/8/layout/radial5"/>
    <dgm:cxn modelId="{BC580A8F-2660-425F-8A51-BB94E3FC959D}" type="presParOf" srcId="{39C1FCF0-4469-46C5-9CEC-865A7BB564DC}" destId="{A64FE79E-8689-4568-A3F0-5C7D61822702}" srcOrd="0" destOrd="0" presId="urn:microsoft.com/office/officeart/2005/8/layout/radial5"/>
    <dgm:cxn modelId="{C7E9214F-7181-41EF-B3A5-FFBA5EEFA696}" type="presParOf" srcId="{39C1FCF0-4469-46C5-9CEC-865A7BB564DC}" destId="{C791A48F-C4DC-472E-8B75-344EB443D19D}" srcOrd="1" destOrd="0" presId="urn:microsoft.com/office/officeart/2005/8/layout/radial5"/>
    <dgm:cxn modelId="{4C3FDEFC-E1FD-4FCF-9E43-D799C1ADC447}" type="presParOf" srcId="{C791A48F-C4DC-472E-8B75-344EB443D19D}" destId="{43E57B03-28DE-4057-B2D6-01D38AE70667}" srcOrd="0" destOrd="0" presId="urn:microsoft.com/office/officeart/2005/8/layout/radial5"/>
    <dgm:cxn modelId="{3AE8965C-E12E-480F-8439-3F9CE7A83E22}" type="presParOf" srcId="{39C1FCF0-4469-46C5-9CEC-865A7BB564DC}" destId="{82724F3A-EAF5-4CA4-A60B-DC297D023BFE}" srcOrd="2" destOrd="0" presId="urn:microsoft.com/office/officeart/2005/8/layout/radial5"/>
    <dgm:cxn modelId="{81EAEAA2-80CA-4738-A660-90B1990285AD}" type="presParOf" srcId="{39C1FCF0-4469-46C5-9CEC-865A7BB564DC}" destId="{5FBED5E5-2CA5-4821-A215-CB9465BE24EB}" srcOrd="3" destOrd="0" presId="urn:microsoft.com/office/officeart/2005/8/layout/radial5"/>
    <dgm:cxn modelId="{1CD8401E-C9F2-49E8-AB1C-972C7115B748}" type="presParOf" srcId="{5FBED5E5-2CA5-4821-A215-CB9465BE24EB}" destId="{3A2E9C62-9AE0-48BA-A08F-82E9F311A890}" srcOrd="0" destOrd="0" presId="urn:microsoft.com/office/officeart/2005/8/layout/radial5"/>
    <dgm:cxn modelId="{0DC831B9-7F79-4F58-A114-F395592DBDA0}" type="presParOf" srcId="{39C1FCF0-4469-46C5-9CEC-865A7BB564DC}" destId="{A312C784-1BCE-4178-B582-CE1B1F76CB3A}" srcOrd="4" destOrd="0" presId="urn:microsoft.com/office/officeart/2005/8/layout/radial5"/>
    <dgm:cxn modelId="{C85E7A94-3490-43CA-8BFE-57E7CEA8C173}" type="presParOf" srcId="{39C1FCF0-4469-46C5-9CEC-865A7BB564DC}" destId="{BBCBFD33-3592-4ACA-B37E-29D9FE2F618F}" srcOrd="5" destOrd="0" presId="urn:microsoft.com/office/officeart/2005/8/layout/radial5"/>
    <dgm:cxn modelId="{43B6DE76-E319-426A-AC82-919471A4C9B3}" type="presParOf" srcId="{BBCBFD33-3592-4ACA-B37E-29D9FE2F618F}" destId="{0867D1A2-E1FD-49FA-AD0E-37AC6E02B7F0}" srcOrd="0" destOrd="0" presId="urn:microsoft.com/office/officeart/2005/8/layout/radial5"/>
    <dgm:cxn modelId="{18FBC5F9-B224-4B1C-94EF-4DBE2C6C8C69}" type="presParOf" srcId="{39C1FCF0-4469-46C5-9CEC-865A7BB564DC}" destId="{EB36A577-A1CE-42E2-80EB-6020064A8A03}" srcOrd="6" destOrd="0" presId="urn:microsoft.com/office/officeart/2005/8/layout/radial5"/>
    <dgm:cxn modelId="{83425145-AA21-43DF-A3B7-624643F69207}" type="presParOf" srcId="{39C1FCF0-4469-46C5-9CEC-865A7BB564DC}" destId="{541F5FE1-2020-40DB-BC04-5801A7082861}" srcOrd="7" destOrd="0" presId="urn:microsoft.com/office/officeart/2005/8/layout/radial5"/>
    <dgm:cxn modelId="{D4842136-B939-4E80-B6C7-EDC915F1B825}" type="presParOf" srcId="{541F5FE1-2020-40DB-BC04-5801A7082861}" destId="{C711FE49-FED0-45FF-8839-34140B8632BA}" srcOrd="0" destOrd="0" presId="urn:microsoft.com/office/officeart/2005/8/layout/radial5"/>
    <dgm:cxn modelId="{2CCB15AC-9891-4FC4-883E-7FCB7716C191}" type="presParOf" srcId="{39C1FCF0-4469-46C5-9CEC-865A7BB564DC}" destId="{233059D8-E352-4CA7-9399-DAB1952563FC}" srcOrd="8" destOrd="0" presId="urn:microsoft.com/office/officeart/2005/8/layout/radial5"/>
    <dgm:cxn modelId="{5B9ECB84-B3D8-4364-BBBB-0296B2F0409A}" type="presParOf" srcId="{39C1FCF0-4469-46C5-9CEC-865A7BB564DC}" destId="{EA2694F5-60AC-4CA3-8783-26B1D48C99CD}" srcOrd="9" destOrd="0" presId="urn:microsoft.com/office/officeart/2005/8/layout/radial5"/>
    <dgm:cxn modelId="{03F206AF-A216-4094-AC26-FC35891FBE64}" type="presParOf" srcId="{EA2694F5-60AC-4CA3-8783-26B1D48C99CD}" destId="{7F0CC8C6-D5FC-4361-A155-47145169327D}" srcOrd="0" destOrd="0" presId="urn:microsoft.com/office/officeart/2005/8/layout/radial5"/>
    <dgm:cxn modelId="{ADD21EA4-034F-4004-A7E4-AEDA6F6F0C29}" type="presParOf" srcId="{39C1FCF0-4469-46C5-9CEC-865A7BB564DC}" destId="{375DC424-5BE8-4E55-86A6-F183C4436DF8}" srcOrd="10" destOrd="0" presId="urn:microsoft.com/office/officeart/2005/8/layout/radial5"/>
  </dgm:cxnLst>
  <dgm:bg>
    <a:solidFill>
      <a:schemeClr val="accent6">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5EC9ECE-DFED-45D3-A05C-199B1BA9DAB8}"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2CD0CF81-A367-4F9F-AA24-E79C6B99955A}">
      <dgm:prSet phldrT="[Text]" custT="1"/>
      <dgm:spPr>
        <a:solidFill>
          <a:schemeClr val="accent2"/>
        </a:solidFill>
        <a:scene3d>
          <a:camera prst="orthographicFront"/>
          <a:lightRig rig="threePt" dir="t"/>
        </a:scene3d>
        <a:sp3d>
          <a:bevelT w="101600" prst="riblet"/>
        </a:sp3d>
      </dgm:spPr>
      <dgm:t>
        <a:bodyPr/>
        <a:lstStyle/>
        <a:p>
          <a:r>
            <a:rPr lang="fa-IR" sz="3600" b="1" dirty="0" smtClean="0">
              <a:solidFill>
                <a:schemeClr val="bg1"/>
              </a:solidFill>
            </a:rPr>
            <a:t>روش های علمی</a:t>
          </a:r>
          <a:endParaRPr lang="en-US" sz="3600" b="1" dirty="0">
            <a:solidFill>
              <a:schemeClr val="bg1"/>
            </a:solidFill>
          </a:endParaRPr>
        </a:p>
      </dgm:t>
    </dgm:pt>
    <dgm:pt modelId="{39F15D68-1EE7-4A12-A9AD-0E1CEE6BC26F}" type="parTrans" cxnId="{FCFBA3E2-BA9E-4F2E-8DCA-9EC814F42DB4}">
      <dgm:prSet/>
      <dgm:spPr/>
      <dgm:t>
        <a:bodyPr/>
        <a:lstStyle/>
        <a:p>
          <a:endParaRPr lang="en-US"/>
        </a:p>
      </dgm:t>
    </dgm:pt>
    <dgm:pt modelId="{3DD04BDE-C368-4E4F-860A-796DEF185357}" type="sibTrans" cxnId="{FCFBA3E2-BA9E-4F2E-8DCA-9EC814F42DB4}">
      <dgm:prSet/>
      <dgm:spPr/>
      <dgm:t>
        <a:bodyPr/>
        <a:lstStyle/>
        <a:p>
          <a:endParaRPr lang="en-US"/>
        </a:p>
      </dgm:t>
    </dgm:pt>
    <dgm:pt modelId="{8F7D3347-DDAB-440F-B14A-798B549D408E}">
      <dgm:prSet phldrT="[Text]"/>
      <dgm:spPr>
        <a:scene3d>
          <a:camera prst="orthographicFront"/>
          <a:lightRig rig="threePt" dir="t"/>
        </a:scene3d>
        <a:sp3d>
          <a:bevelT w="101600" prst="riblet"/>
        </a:sp3d>
      </dgm:spPr>
      <dgm:t>
        <a:bodyPr/>
        <a:lstStyle/>
        <a:p>
          <a:r>
            <a:rPr lang="fa-IR" b="1" dirty="0" smtClean="0"/>
            <a:t>ترویج علم سکولار</a:t>
          </a:r>
          <a:endParaRPr lang="en-US" b="1" dirty="0"/>
        </a:p>
      </dgm:t>
    </dgm:pt>
    <dgm:pt modelId="{FBD0DC2C-9B6E-4946-BBC2-9F8846B8460F}" type="parTrans" cxnId="{D9E946A2-B3EA-4F53-801E-9E627F6ACF54}">
      <dgm:prSet/>
      <dgm:spPr>
        <a:solidFill>
          <a:srgbClr val="FF0000"/>
        </a:solidFill>
        <a:scene3d>
          <a:camera prst="orthographicFront"/>
          <a:lightRig rig="threePt" dir="t"/>
        </a:scene3d>
        <a:sp3d>
          <a:bevelT w="101600" prst="riblet"/>
        </a:sp3d>
      </dgm:spPr>
      <dgm:t>
        <a:bodyPr/>
        <a:lstStyle/>
        <a:p>
          <a:endParaRPr lang="en-US"/>
        </a:p>
      </dgm:t>
    </dgm:pt>
    <dgm:pt modelId="{8A89A0B5-91C7-4DB3-BB99-C508B1193F93}" type="sibTrans" cxnId="{D9E946A2-B3EA-4F53-801E-9E627F6ACF54}">
      <dgm:prSet/>
      <dgm:spPr/>
      <dgm:t>
        <a:bodyPr/>
        <a:lstStyle/>
        <a:p>
          <a:endParaRPr lang="en-US"/>
        </a:p>
      </dgm:t>
    </dgm:pt>
    <dgm:pt modelId="{0737DE7C-56A6-491F-A382-C472EF82F7BB}">
      <dgm:prSet phldrT="[Text]"/>
      <dgm:spPr>
        <a:scene3d>
          <a:camera prst="orthographicFront"/>
          <a:lightRig rig="threePt" dir="t"/>
        </a:scene3d>
        <a:sp3d>
          <a:bevelT w="101600" prst="riblet"/>
        </a:sp3d>
      </dgm:spPr>
      <dgm:t>
        <a:bodyPr/>
        <a:lstStyle/>
        <a:p>
          <a:r>
            <a:rPr lang="fa-IR" b="1" dirty="0" smtClean="0"/>
            <a:t>ممانعت از تولید علم</a:t>
          </a:r>
          <a:endParaRPr lang="en-US" b="1" dirty="0"/>
        </a:p>
      </dgm:t>
    </dgm:pt>
    <dgm:pt modelId="{B9D01AE0-5D14-4945-8CE0-5C75EB12E3BB}" type="parTrans" cxnId="{D5133084-1EB9-46ED-BB9A-AD5AF416DBFA}">
      <dgm:prSet/>
      <dgm:spPr>
        <a:solidFill>
          <a:srgbClr val="FF0000"/>
        </a:solidFill>
        <a:scene3d>
          <a:camera prst="orthographicFront"/>
          <a:lightRig rig="threePt" dir="t"/>
        </a:scene3d>
        <a:sp3d>
          <a:bevelT w="101600" prst="riblet"/>
        </a:sp3d>
      </dgm:spPr>
      <dgm:t>
        <a:bodyPr/>
        <a:lstStyle/>
        <a:p>
          <a:endParaRPr lang="en-US"/>
        </a:p>
      </dgm:t>
    </dgm:pt>
    <dgm:pt modelId="{C73A7D09-C795-4B41-A347-64B2A60D6AE9}" type="sibTrans" cxnId="{D5133084-1EB9-46ED-BB9A-AD5AF416DBFA}">
      <dgm:prSet/>
      <dgm:spPr/>
      <dgm:t>
        <a:bodyPr/>
        <a:lstStyle/>
        <a:p>
          <a:endParaRPr lang="en-US"/>
        </a:p>
      </dgm:t>
    </dgm:pt>
    <dgm:pt modelId="{92D2DB4E-149F-4B2F-AC1B-F99E2ADA7EF0}">
      <dgm:prSet phldrT="[Text]">
        <dgm:style>
          <a:lnRef idx="0">
            <a:schemeClr val="accent1"/>
          </a:lnRef>
          <a:fillRef idx="3">
            <a:schemeClr val="accent1"/>
          </a:fillRef>
          <a:effectRef idx="3">
            <a:schemeClr val="accent1"/>
          </a:effectRef>
          <a:fontRef idx="minor">
            <a:schemeClr val="lt1"/>
          </a:fontRef>
        </dgm:style>
      </dgm:prSet>
      <dgm:spPr/>
      <dgm:t>
        <a:bodyPr/>
        <a:lstStyle/>
        <a:p>
          <a:r>
            <a:rPr lang="fa-IR" b="1" dirty="0" smtClean="0"/>
            <a:t>القاء ناتواني علمي و </a:t>
          </a:r>
          <a:r>
            <a:rPr lang="fa-IR" b="1" dirty="0" smtClean="0"/>
            <a:t>مصرف کننده </a:t>
          </a:r>
          <a:r>
            <a:rPr lang="fa-IR" b="1" dirty="0" smtClean="0"/>
            <a:t>علمی </a:t>
          </a:r>
          <a:endParaRPr lang="en-US" b="1" dirty="0"/>
        </a:p>
      </dgm:t>
    </dgm:pt>
    <dgm:pt modelId="{0E5D8E07-698A-4B9E-B98D-76C9B14EDC27}" type="parTrans" cxnId="{9182EFAA-466C-4694-ABB3-EAD226FC5BEA}">
      <dgm:prSet/>
      <dgm:spPr>
        <a:solidFill>
          <a:srgbClr val="FF0000"/>
        </a:solidFill>
        <a:scene3d>
          <a:camera prst="orthographicFront"/>
          <a:lightRig rig="threePt" dir="t"/>
        </a:scene3d>
        <a:sp3d>
          <a:bevelT w="101600" prst="riblet"/>
        </a:sp3d>
      </dgm:spPr>
      <dgm:t>
        <a:bodyPr/>
        <a:lstStyle/>
        <a:p>
          <a:endParaRPr lang="en-US"/>
        </a:p>
      </dgm:t>
    </dgm:pt>
    <dgm:pt modelId="{2558411F-93A3-4604-827A-446B91705BDA}" type="sibTrans" cxnId="{9182EFAA-466C-4694-ABB3-EAD226FC5BEA}">
      <dgm:prSet/>
      <dgm:spPr/>
      <dgm:t>
        <a:bodyPr/>
        <a:lstStyle/>
        <a:p>
          <a:endParaRPr lang="en-US"/>
        </a:p>
      </dgm:t>
    </dgm:pt>
    <dgm:pt modelId="{F7740025-3014-425A-94F9-EABEF7340762}">
      <dgm:prSet phldrT="[Text]"/>
      <dgm:spPr>
        <a:scene3d>
          <a:camera prst="orthographicFront"/>
          <a:lightRig rig="threePt" dir="t"/>
        </a:scene3d>
        <a:sp3d>
          <a:bevelT w="101600" prst="riblet"/>
        </a:sp3d>
      </dgm:spPr>
      <dgm:t>
        <a:bodyPr/>
        <a:lstStyle/>
        <a:p>
          <a:r>
            <a:rPr lang="fa-IR" b="1" dirty="0" smtClean="0"/>
            <a:t>فراری دادن مغزها</a:t>
          </a:r>
          <a:endParaRPr lang="en-US" b="1" dirty="0"/>
        </a:p>
      </dgm:t>
    </dgm:pt>
    <dgm:pt modelId="{183866A8-738B-47FF-BAE4-4C152D87A279}" type="parTrans" cxnId="{74E958E5-F960-4EE9-A165-B3FDCB89EAF9}">
      <dgm:prSet/>
      <dgm:spPr>
        <a:solidFill>
          <a:srgbClr val="FF0000"/>
        </a:solidFill>
        <a:scene3d>
          <a:camera prst="orthographicFront"/>
          <a:lightRig rig="threePt" dir="t"/>
        </a:scene3d>
        <a:sp3d>
          <a:bevelT w="101600" prst="riblet"/>
        </a:sp3d>
      </dgm:spPr>
      <dgm:t>
        <a:bodyPr/>
        <a:lstStyle/>
        <a:p>
          <a:endParaRPr lang="en-US"/>
        </a:p>
      </dgm:t>
    </dgm:pt>
    <dgm:pt modelId="{3A640C34-BB66-4440-8068-E9BA4010C4F3}" type="sibTrans" cxnId="{74E958E5-F960-4EE9-A165-B3FDCB89EAF9}">
      <dgm:prSet/>
      <dgm:spPr/>
      <dgm:t>
        <a:bodyPr/>
        <a:lstStyle/>
        <a:p>
          <a:endParaRPr lang="en-US"/>
        </a:p>
      </dgm:t>
    </dgm:pt>
    <dgm:pt modelId="{E58EFCDC-42AF-4E87-8E5C-B959013C77C6}" type="pres">
      <dgm:prSet presAssocID="{A5EC9ECE-DFED-45D3-A05C-199B1BA9DAB8}" presName="Name0" presStyleCnt="0">
        <dgm:presLayoutVars>
          <dgm:chMax val="1"/>
          <dgm:dir/>
          <dgm:animLvl val="ctr"/>
          <dgm:resizeHandles val="exact"/>
        </dgm:presLayoutVars>
      </dgm:prSet>
      <dgm:spPr/>
      <dgm:t>
        <a:bodyPr/>
        <a:lstStyle/>
        <a:p>
          <a:endParaRPr lang="en-US"/>
        </a:p>
      </dgm:t>
    </dgm:pt>
    <dgm:pt modelId="{9C355412-F701-47F7-9D84-7A7DE2CE6C8B}" type="pres">
      <dgm:prSet presAssocID="{2CD0CF81-A367-4F9F-AA24-E79C6B99955A}" presName="centerShape" presStyleLbl="node0" presStyleIdx="0" presStyleCnt="1" custScaleX="183012" custScaleY="108871"/>
      <dgm:spPr/>
      <dgm:t>
        <a:bodyPr/>
        <a:lstStyle/>
        <a:p>
          <a:endParaRPr lang="en-US"/>
        </a:p>
      </dgm:t>
    </dgm:pt>
    <dgm:pt modelId="{ABD7C3DA-274B-4CC3-B07C-6E285A1A61C0}" type="pres">
      <dgm:prSet presAssocID="{FBD0DC2C-9B6E-4946-BBC2-9F8846B8460F}" presName="parTrans" presStyleLbl="sibTrans2D1" presStyleIdx="0" presStyleCnt="4" custScaleX="193534"/>
      <dgm:spPr/>
      <dgm:t>
        <a:bodyPr/>
        <a:lstStyle/>
        <a:p>
          <a:endParaRPr lang="en-US"/>
        </a:p>
      </dgm:t>
    </dgm:pt>
    <dgm:pt modelId="{6186103D-BB23-4003-8439-FFA1937366B4}" type="pres">
      <dgm:prSet presAssocID="{FBD0DC2C-9B6E-4946-BBC2-9F8846B8460F}" presName="connectorText" presStyleLbl="sibTrans2D1" presStyleIdx="0" presStyleCnt="4"/>
      <dgm:spPr/>
      <dgm:t>
        <a:bodyPr/>
        <a:lstStyle/>
        <a:p>
          <a:endParaRPr lang="en-US"/>
        </a:p>
      </dgm:t>
    </dgm:pt>
    <dgm:pt modelId="{A3262280-2B03-44AA-814C-ACB4FB29EB4D}" type="pres">
      <dgm:prSet presAssocID="{8F7D3347-DDAB-440F-B14A-798B549D408E}" presName="node" presStyleLbl="node1" presStyleIdx="0" presStyleCnt="4" custScaleX="146498" custScaleY="83102" custRadScaleRad="84099" custRadScaleInc="-4950">
        <dgm:presLayoutVars>
          <dgm:bulletEnabled val="1"/>
        </dgm:presLayoutVars>
      </dgm:prSet>
      <dgm:spPr/>
      <dgm:t>
        <a:bodyPr/>
        <a:lstStyle/>
        <a:p>
          <a:endParaRPr lang="en-US"/>
        </a:p>
      </dgm:t>
    </dgm:pt>
    <dgm:pt modelId="{08CB27E3-F313-41D1-A734-75819DCE37E5}" type="pres">
      <dgm:prSet presAssocID="{B9D01AE0-5D14-4945-8CE0-5C75EB12E3BB}" presName="parTrans" presStyleLbl="sibTrans2D1" presStyleIdx="1" presStyleCnt="4" custScaleX="158083" custLinFactNeighborX="-20885" custLinFactNeighborY="5944"/>
      <dgm:spPr/>
      <dgm:t>
        <a:bodyPr/>
        <a:lstStyle/>
        <a:p>
          <a:endParaRPr lang="en-US"/>
        </a:p>
      </dgm:t>
    </dgm:pt>
    <dgm:pt modelId="{13C5C917-D957-4224-A77F-0973F18AC6D1}" type="pres">
      <dgm:prSet presAssocID="{B9D01AE0-5D14-4945-8CE0-5C75EB12E3BB}" presName="connectorText" presStyleLbl="sibTrans2D1" presStyleIdx="1" presStyleCnt="4"/>
      <dgm:spPr/>
      <dgm:t>
        <a:bodyPr/>
        <a:lstStyle/>
        <a:p>
          <a:endParaRPr lang="en-US"/>
        </a:p>
      </dgm:t>
    </dgm:pt>
    <dgm:pt modelId="{A479119A-ACB4-4622-BFCB-A969626240B7}" type="pres">
      <dgm:prSet presAssocID="{0737DE7C-56A6-491F-A382-C472EF82F7BB}" presName="node" presStyleLbl="node1" presStyleIdx="1" presStyleCnt="4" custScaleX="122714" custScaleY="84488" custRadScaleRad="126683" custRadScaleInc="3034">
        <dgm:presLayoutVars>
          <dgm:bulletEnabled val="1"/>
        </dgm:presLayoutVars>
      </dgm:prSet>
      <dgm:spPr/>
      <dgm:t>
        <a:bodyPr/>
        <a:lstStyle/>
        <a:p>
          <a:endParaRPr lang="en-US"/>
        </a:p>
      </dgm:t>
    </dgm:pt>
    <dgm:pt modelId="{A73F3FAA-770B-46E9-B755-1C4341D27AAF}" type="pres">
      <dgm:prSet presAssocID="{0E5D8E07-698A-4B9E-B98D-76C9B14EDC27}" presName="parTrans" presStyleLbl="sibTrans2D1" presStyleIdx="2" presStyleCnt="4" custScaleX="148248"/>
      <dgm:spPr/>
      <dgm:t>
        <a:bodyPr/>
        <a:lstStyle/>
        <a:p>
          <a:endParaRPr lang="en-US"/>
        </a:p>
      </dgm:t>
    </dgm:pt>
    <dgm:pt modelId="{36413B14-59CC-4606-AEB7-7FA8100C9E27}" type="pres">
      <dgm:prSet presAssocID="{0E5D8E07-698A-4B9E-B98D-76C9B14EDC27}" presName="connectorText" presStyleLbl="sibTrans2D1" presStyleIdx="2" presStyleCnt="4"/>
      <dgm:spPr/>
      <dgm:t>
        <a:bodyPr/>
        <a:lstStyle/>
        <a:p>
          <a:endParaRPr lang="en-US"/>
        </a:p>
      </dgm:t>
    </dgm:pt>
    <dgm:pt modelId="{7F7541BF-A843-4957-A8DF-1DFCAEB330D8}" type="pres">
      <dgm:prSet presAssocID="{92D2DB4E-149F-4B2F-AC1B-F99E2ADA7EF0}" presName="node" presStyleLbl="node1" presStyleIdx="2" presStyleCnt="4" custScaleX="158333" custScaleY="83101" custRadScaleRad="90073">
        <dgm:presLayoutVars>
          <dgm:bulletEnabled val="1"/>
        </dgm:presLayoutVars>
      </dgm:prSet>
      <dgm:spPr/>
      <dgm:t>
        <a:bodyPr/>
        <a:lstStyle/>
        <a:p>
          <a:endParaRPr lang="en-US"/>
        </a:p>
      </dgm:t>
    </dgm:pt>
    <dgm:pt modelId="{7418112D-6C96-4071-94B5-3E89E030CF86}" type="pres">
      <dgm:prSet presAssocID="{183866A8-738B-47FF-BAE4-4C152D87A279}" presName="parTrans" presStyleLbl="sibTrans2D1" presStyleIdx="3" presStyleCnt="4" custScaleX="178124"/>
      <dgm:spPr/>
      <dgm:t>
        <a:bodyPr/>
        <a:lstStyle/>
        <a:p>
          <a:endParaRPr lang="en-US"/>
        </a:p>
      </dgm:t>
    </dgm:pt>
    <dgm:pt modelId="{82C7076B-1D55-42A3-9A22-5E956E88176D}" type="pres">
      <dgm:prSet presAssocID="{183866A8-738B-47FF-BAE4-4C152D87A279}" presName="connectorText" presStyleLbl="sibTrans2D1" presStyleIdx="3" presStyleCnt="4"/>
      <dgm:spPr/>
      <dgm:t>
        <a:bodyPr/>
        <a:lstStyle/>
        <a:p>
          <a:endParaRPr lang="en-US"/>
        </a:p>
      </dgm:t>
    </dgm:pt>
    <dgm:pt modelId="{B81CEDE3-D7F3-40B9-928D-A7C7F9C84087}" type="pres">
      <dgm:prSet presAssocID="{F7740025-3014-425A-94F9-EABEF7340762}" presName="node" presStyleLbl="node1" presStyleIdx="3" presStyleCnt="4" custScaleX="122267" custScaleY="84488" custRadScaleRad="121191">
        <dgm:presLayoutVars>
          <dgm:bulletEnabled val="1"/>
        </dgm:presLayoutVars>
      </dgm:prSet>
      <dgm:spPr/>
      <dgm:t>
        <a:bodyPr/>
        <a:lstStyle/>
        <a:p>
          <a:endParaRPr lang="en-US"/>
        </a:p>
      </dgm:t>
    </dgm:pt>
  </dgm:ptLst>
  <dgm:cxnLst>
    <dgm:cxn modelId="{EF860E49-0079-4D16-B33B-59388728F7D7}" type="presOf" srcId="{B9D01AE0-5D14-4945-8CE0-5C75EB12E3BB}" destId="{13C5C917-D957-4224-A77F-0973F18AC6D1}" srcOrd="1" destOrd="0" presId="urn:microsoft.com/office/officeart/2005/8/layout/radial5"/>
    <dgm:cxn modelId="{03999F4C-CE0B-46D9-ABBA-3F69DAA0F52C}" type="presOf" srcId="{183866A8-738B-47FF-BAE4-4C152D87A279}" destId="{7418112D-6C96-4071-94B5-3E89E030CF86}" srcOrd="0" destOrd="0" presId="urn:microsoft.com/office/officeart/2005/8/layout/radial5"/>
    <dgm:cxn modelId="{6A9CCE28-A439-4927-AD16-BCF649D7F219}" type="presOf" srcId="{0E5D8E07-698A-4B9E-B98D-76C9B14EDC27}" destId="{A73F3FAA-770B-46E9-B755-1C4341D27AAF}" srcOrd="0" destOrd="0" presId="urn:microsoft.com/office/officeart/2005/8/layout/radial5"/>
    <dgm:cxn modelId="{FCFBA3E2-BA9E-4F2E-8DCA-9EC814F42DB4}" srcId="{A5EC9ECE-DFED-45D3-A05C-199B1BA9DAB8}" destId="{2CD0CF81-A367-4F9F-AA24-E79C6B99955A}" srcOrd="0" destOrd="0" parTransId="{39F15D68-1EE7-4A12-A9AD-0E1CEE6BC26F}" sibTransId="{3DD04BDE-C368-4E4F-860A-796DEF185357}"/>
    <dgm:cxn modelId="{7BD7EA2A-A6B9-406C-8F06-DCC5EFBDB83F}" type="presOf" srcId="{FBD0DC2C-9B6E-4946-BBC2-9F8846B8460F}" destId="{6186103D-BB23-4003-8439-FFA1937366B4}" srcOrd="1" destOrd="0" presId="urn:microsoft.com/office/officeart/2005/8/layout/radial5"/>
    <dgm:cxn modelId="{2EE6F072-455B-45BD-AE94-943565C010A2}" type="presOf" srcId="{FBD0DC2C-9B6E-4946-BBC2-9F8846B8460F}" destId="{ABD7C3DA-274B-4CC3-B07C-6E285A1A61C0}" srcOrd="0" destOrd="0" presId="urn:microsoft.com/office/officeart/2005/8/layout/radial5"/>
    <dgm:cxn modelId="{74E958E5-F960-4EE9-A165-B3FDCB89EAF9}" srcId="{2CD0CF81-A367-4F9F-AA24-E79C6B99955A}" destId="{F7740025-3014-425A-94F9-EABEF7340762}" srcOrd="3" destOrd="0" parTransId="{183866A8-738B-47FF-BAE4-4C152D87A279}" sibTransId="{3A640C34-BB66-4440-8068-E9BA4010C4F3}"/>
    <dgm:cxn modelId="{058005CA-E36C-4155-948B-88F437A3B7D3}" type="presOf" srcId="{F7740025-3014-425A-94F9-EABEF7340762}" destId="{B81CEDE3-D7F3-40B9-928D-A7C7F9C84087}" srcOrd="0" destOrd="0" presId="urn:microsoft.com/office/officeart/2005/8/layout/radial5"/>
    <dgm:cxn modelId="{C7FCFC4D-C197-4752-B03C-5342F1915B84}" type="presOf" srcId="{92D2DB4E-149F-4B2F-AC1B-F99E2ADA7EF0}" destId="{7F7541BF-A843-4957-A8DF-1DFCAEB330D8}" srcOrd="0" destOrd="0" presId="urn:microsoft.com/office/officeart/2005/8/layout/radial5"/>
    <dgm:cxn modelId="{93813997-8E7D-4CCE-908E-26738F7FB125}" type="presOf" srcId="{8F7D3347-DDAB-440F-B14A-798B549D408E}" destId="{A3262280-2B03-44AA-814C-ACB4FB29EB4D}" srcOrd="0" destOrd="0" presId="urn:microsoft.com/office/officeart/2005/8/layout/radial5"/>
    <dgm:cxn modelId="{92BB5EA2-FDD4-4537-9D74-6389BAB0C899}" type="presOf" srcId="{0737DE7C-56A6-491F-A382-C472EF82F7BB}" destId="{A479119A-ACB4-4622-BFCB-A969626240B7}" srcOrd="0" destOrd="0" presId="urn:microsoft.com/office/officeart/2005/8/layout/radial5"/>
    <dgm:cxn modelId="{AAC0B959-A8B8-4F07-83B2-5F9817383BD3}" type="presOf" srcId="{2CD0CF81-A367-4F9F-AA24-E79C6B99955A}" destId="{9C355412-F701-47F7-9D84-7A7DE2CE6C8B}" srcOrd="0" destOrd="0" presId="urn:microsoft.com/office/officeart/2005/8/layout/radial5"/>
    <dgm:cxn modelId="{D9E946A2-B3EA-4F53-801E-9E627F6ACF54}" srcId="{2CD0CF81-A367-4F9F-AA24-E79C6B99955A}" destId="{8F7D3347-DDAB-440F-B14A-798B549D408E}" srcOrd="0" destOrd="0" parTransId="{FBD0DC2C-9B6E-4946-BBC2-9F8846B8460F}" sibTransId="{8A89A0B5-91C7-4DB3-BB99-C508B1193F93}"/>
    <dgm:cxn modelId="{86FBB6FE-A474-44DE-957F-511164ECAA91}" type="presOf" srcId="{183866A8-738B-47FF-BAE4-4C152D87A279}" destId="{82C7076B-1D55-42A3-9A22-5E956E88176D}" srcOrd="1" destOrd="0" presId="urn:microsoft.com/office/officeart/2005/8/layout/radial5"/>
    <dgm:cxn modelId="{8BFF9E3C-6DE1-4C9F-BA4D-91A94F555992}" type="presOf" srcId="{B9D01AE0-5D14-4945-8CE0-5C75EB12E3BB}" destId="{08CB27E3-F313-41D1-A734-75819DCE37E5}" srcOrd="0" destOrd="0" presId="urn:microsoft.com/office/officeart/2005/8/layout/radial5"/>
    <dgm:cxn modelId="{5F76375E-EA56-4B76-BE81-E8D28FC6EA6C}" type="presOf" srcId="{0E5D8E07-698A-4B9E-B98D-76C9B14EDC27}" destId="{36413B14-59CC-4606-AEB7-7FA8100C9E27}" srcOrd="1" destOrd="0" presId="urn:microsoft.com/office/officeart/2005/8/layout/radial5"/>
    <dgm:cxn modelId="{A465E2F0-F1E6-45E3-8162-0888F5A1A5E2}" type="presOf" srcId="{A5EC9ECE-DFED-45D3-A05C-199B1BA9DAB8}" destId="{E58EFCDC-42AF-4E87-8E5C-B959013C77C6}" srcOrd="0" destOrd="0" presId="urn:microsoft.com/office/officeart/2005/8/layout/radial5"/>
    <dgm:cxn modelId="{9182EFAA-466C-4694-ABB3-EAD226FC5BEA}" srcId="{2CD0CF81-A367-4F9F-AA24-E79C6B99955A}" destId="{92D2DB4E-149F-4B2F-AC1B-F99E2ADA7EF0}" srcOrd="2" destOrd="0" parTransId="{0E5D8E07-698A-4B9E-B98D-76C9B14EDC27}" sibTransId="{2558411F-93A3-4604-827A-446B91705BDA}"/>
    <dgm:cxn modelId="{D5133084-1EB9-46ED-BB9A-AD5AF416DBFA}" srcId="{2CD0CF81-A367-4F9F-AA24-E79C6B99955A}" destId="{0737DE7C-56A6-491F-A382-C472EF82F7BB}" srcOrd="1" destOrd="0" parTransId="{B9D01AE0-5D14-4945-8CE0-5C75EB12E3BB}" sibTransId="{C73A7D09-C795-4B41-A347-64B2A60D6AE9}"/>
    <dgm:cxn modelId="{844EE875-8D9F-4751-92F1-764286B6C935}" type="presParOf" srcId="{E58EFCDC-42AF-4E87-8E5C-B959013C77C6}" destId="{9C355412-F701-47F7-9D84-7A7DE2CE6C8B}" srcOrd="0" destOrd="0" presId="urn:microsoft.com/office/officeart/2005/8/layout/radial5"/>
    <dgm:cxn modelId="{A714ABCA-EE25-4200-8FAB-839A87FEA035}" type="presParOf" srcId="{E58EFCDC-42AF-4E87-8E5C-B959013C77C6}" destId="{ABD7C3DA-274B-4CC3-B07C-6E285A1A61C0}" srcOrd="1" destOrd="0" presId="urn:microsoft.com/office/officeart/2005/8/layout/radial5"/>
    <dgm:cxn modelId="{F4B714E1-77E9-44AC-8D3F-6847997BC9E8}" type="presParOf" srcId="{ABD7C3DA-274B-4CC3-B07C-6E285A1A61C0}" destId="{6186103D-BB23-4003-8439-FFA1937366B4}" srcOrd="0" destOrd="0" presId="urn:microsoft.com/office/officeart/2005/8/layout/radial5"/>
    <dgm:cxn modelId="{AB9E90F2-D2D1-4DAE-A4E4-4F57908ED11B}" type="presParOf" srcId="{E58EFCDC-42AF-4E87-8E5C-B959013C77C6}" destId="{A3262280-2B03-44AA-814C-ACB4FB29EB4D}" srcOrd="2" destOrd="0" presId="urn:microsoft.com/office/officeart/2005/8/layout/radial5"/>
    <dgm:cxn modelId="{28177E2A-CC50-4576-A996-21A78A93D441}" type="presParOf" srcId="{E58EFCDC-42AF-4E87-8E5C-B959013C77C6}" destId="{08CB27E3-F313-41D1-A734-75819DCE37E5}" srcOrd="3" destOrd="0" presId="urn:microsoft.com/office/officeart/2005/8/layout/radial5"/>
    <dgm:cxn modelId="{0941E2D3-0E37-47E9-9CA9-BAF8767F25E2}" type="presParOf" srcId="{08CB27E3-F313-41D1-A734-75819DCE37E5}" destId="{13C5C917-D957-4224-A77F-0973F18AC6D1}" srcOrd="0" destOrd="0" presId="urn:microsoft.com/office/officeart/2005/8/layout/radial5"/>
    <dgm:cxn modelId="{E1BC98EB-2D11-4057-814B-1FCBD0C5AEC7}" type="presParOf" srcId="{E58EFCDC-42AF-4E87-8E5C-B959013C77C6}" destId="{A479119A-ACB4-4622-BFCB-A969626240B7}" srcOrd="4" destOrd="0" presId="urn:microsoft.com/office/officeart/2005/8/layout/radial5"/>
    <dgm:cxn modelId="{9A145C86-3882-44DD-BECF-F9054B3309AF}" type="presParOf" srcId="{E58EFCDC-42AF-4E87-8E5C-B959013C77C6}" destId="{A73F3FAA-770B-46E9-B755-1C4341D27AAF}" srcOrd="5" destOrd="0" presId="urn:microsoft.com/office/officeart/2005/8/layout/radial5"/>
    <dgm:cxn modelId="{BADC426E-4C3C-4FFF-A36E-400233490833}" type="presParOf" srcId="{A73F3FAA-770B-46E9-B755-1C4341D27AAF}" destId="{36413B14-59CC-4606-AEB7-7FA8100C9E27}" srcOrd="0" destOrd="0" presId="urn:microsoft.com/office/officeart/2005/8/layout/radial5"/>
    <dgm:cxn modelId="{4D725AD3-B207-4975-842D-BB9BD74136B0}" type="presParOf" srcId="{E58EFCDC-42AF-4E87-8E5C-B959013C77C6}" destId="{7F7541BF-A843-4957-A8DF-1DFCAEB330D8}" srcOrd="6" destOrd="0" presId="urn:microsoft.com/office/officeart/2005/8/layout/radial5"/>
    <dgm:cxn modelId="{4433FA8A-F6E1-4F9F-A697-4DD7118E9265}" type="presParOf" srcId="{E58EFCDC-42AF-4E87-8E5C-B959013C77C6}" destId="{7418112D-6C96-4071-94B5-3E89E030CF86}" srcOrd="7" destOrd="0" presId="urn:microsoft.com/office/officeart/2005/8/layout/radial5"/>
    <dgm:cxn modelId="{A8995E2E-93D2-4BFD-B407-84BD7F440032}" type="presParOf" srcId="{7418112D-6C96-4071-94B5-3E89E030CF86}" destId="{82C7076B-1D55-42A3-9A22-5E956E88176D}" srcOrd="0" destOrd="0" presId="urn:microsoft.com/office/officeart/2005/8/layout/radial5"/>
    <dgm:cxn modelId="{0CA3351D-7B79-4CCA-80E1-04E8EB1C4680}" type="presParOf" srcId="{E58EFCDC-42AF-4E87-8E5C-B959013C77C6}" destId="{B81CEDE3-D7F3-40B9-928D-A7C7F9C84087}" srcOrd="8" destOrd="0" presId="urn:microsoft.com/office/officeart/2005/8/layout/radial5"/>
  </dgm:cxnLst>
  <dgm:bg>
    <a:solidFill>
      <a:schemeClr val="accent3">
        <a:lumMod val="40000"/>
        <a:lumOff val="6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5EC9ECE-DFED-45D3-A05C-199B1BA9DAB8}"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2CD0CF81-A367-4F9F-AA24-E79C6B99955A}">
      <dgm:prSet phldrT="[Text]" custT="1"/>
      <dgm:spPr>
        <a:solidFill>
          <a:schemeClr val="tx1"/>
        </a:solidFill>
        <a:scene3d>
          <a:camera prst="orthographicFront"/>
          <a:lightRig rig="threePt" dir="t"/>
        </a:scene3d>
        <a:sp3d>
          <a:bevelT w="114300" prst="hardEdge"/>
        </a:sp3d>
      </dgm:spPr>
      <dgm:t>
        <a:bodyPr/>
        <a:lstStyle/>
        <a:p>
          <a:r>
            <a:rPr lang="fa-IR" sz="4400" dirty="0" smtClean="0">
              <a:solidFill>
                <a:schemeClr val="tx2">
                  <a:lumMod val="25000"/>
                </a:schemeClr>
              </a:solidFill>
            </a:rPr>
            <a:t>روش های حقوقی</a:t>
          </a:r>
          <a:endParaRPr lang="en-US" sz="4400" dirty="0">
            <a:solidFill>
              <a:schemeClr val="tx2">
                <a:lumMod val="25000"/>
              </a:schemeClr>
            </a:solidFill>
          </a:endParaRPr>
        </a:p>
      </dgm:t>
    </dgm:pt>
    <dgm:pt modelId="{39F15D68-1EE7-4A12-A9AD-0E1CEE6BC26F}" type="parTrans" cxnId="{FCFBA3E2-BA9E-4F2E-8DCA-9EC814F42DB4}">
      <dgm:prSet/>
      <dgm:spPr/>
      <dgm:t>
        <a:bodyPr/>
        <a:lstStyle/>
        <a:p>
          <a:endParaRPr lang="en-US"/>
        </a:p>
      </dgm:t>
    </dgm:pt>
    <dgm:pt modelId="{3DD04BDE-C368-4E4F-860A-796DEF185357}" type="sibTrans" cxnId="{FCFBA3E2-BA9E-4F2E-8DCA-9EC814F42DB4}">
      <dgm:prSet/>
      <dgm:spPr/>
      <dgm:t>
        <a:bodyPr/>
        <a:lstStyle/>
        <a:p>
          <a:endParaRPr lang="en-US"/>
        </a:p>
      </dgm:t>
    </dgm:pt>
    <dgm:pt modelId="{D1E40B0C-98D3-4FB5-8062-E373DEC3CFF6}">
      <dgm:prSet custT="1"/>
      <dgm:spPr>
        <a:scene3d>
          <a:camera prst="orthographicFront"/>
          <a:lightRig rig="threePt" dir="t"/>
        </a:scene3d>
        <a:sp3d>
          <a:bevelT w="114300" prst="hardEdge"/>
        </a:sp3d>
      </dgm:spPr>
      <dgm:t>
        <a:bodyPr/>
        <a:lstStyle/>
        <a:p>
          <a:r>
            <a:rPr lang="fa-IR" sz="3200" dirty="0" smtClean="0"/>
            <a:t>حقوق </a:t>
          </a:r>
          <a:r>
            <a:rPr lang="fa-IR" sz="3200" dirty="0" smtClean="0"/>
            <a:t>بشر جعلي و نفي حقوق بشر اسلامي</a:t>
          </a:r>
          <a:endParaRPr lang="en-US" sz="3200" dirty="0"/>
        </a:p>
      </dgm:t>
    </dgm:pt>
    <dgm:pt modelId="{02005BEB-E236-40BC-A536-C865EE4AD8C3}" type="parTrans" cxnId="{6D964E22-AC0A-4F8C-A02C-06294264F5FE}">
      <dgm:prSet/>
      <dgm:spPr>
        <a:solidFill>
          <a:srgbClr val="FF0000"/>
        </a:solidFill>
        <a:scene3d>
          <a:camera prst="orthographicFront"/>
          <a:lightRig rig="threePt" dir="t"/>
        </a:scene3d>
        <a:sp3d>
          <a:bevelT w="114300" prst="hardEdge"/>
        </a:sp3d>
      </dgm:spPr>
      <dgm:t>
        <a:bodyPr/>
        <a:lstStyle/>
        <a:p>
          <a:endParaRPr lang="en-US"/>
        </a:p>
      </dgm:t>
    </dgm:pt>
    <dgm:pt modelId="{10237613-15BA-4D21-AF16-A737FF0C93C0}" type="sibTrans" cxnId="{6D964E22-AC0A-4F8C-A02C-06294264F5FE}">
      <dgm:prSet/>
      <dgm:spPr/>
      <dgm:t>
        <a:bodyPr/>
        <a:lstStyle/>
        <a:p>
          <a:endParaRPr lang="en-US"/>
        </a:p>
      </dgm:t>
    </dgm:pt>
    <dgm:pt modelId="{C2697C4B-1A99-4C02-9AAB-A74A6720CC1A}">
      <dgm:prSet custT="1"/>
      <dgm:spPr>
        <a:scene3d>
          <a:camera prst="orthographicFront"/>
          <a:lightRig rig="threePt" dir="t"/>
        </a:scene3d>
        <a:sp3d>
          <a:bevelT w="114300" prst="hardEdge"/>
        </a:sp3d>
      </dgm:spPr>
      <dgm:t>
        <a:bodyPr/>
        <a:lstStyle/>
        <a:p>
          <a:r>
            <a:rPr lang="fa-IR" sz="2400" b="1" dirty="0" smtClean="0"/>
            <a:t>حقوق اقلیت های قومی -دینی</a:t>
          </a:r>
          <a:endParaRPr lang="en-US" sz="2400" b="1" dirty="0"/>
        </a:p>
      </dgm:t>
    </dgm:pt>
    <dgm:pt modelId="{7537508E-28E1-4EA1-9040-8876FFA5B799}" type="parTrans" cxnId="{650B26FF-69C6-42C6-9928-30717627E400}">
      <dgm:prSet/>
      <dgm:spPr>
        <a:solidFill>
          <a:srgbClr val="FF0000"/>
        </a:solidFill>
        <a:scene3d>
          <a:camera prst="orthographicFront"/>
          <a:lightRig rig="threePt" dir="t"/>
        </a:scene3d>
        <a:sp3d>
          <a:bevelT w="114300" prst="hardEdge"/>
        </a:sp3d>
      </dgm:spPr>
      <dgm:t>
        <a:bodyPr/>
        <a:lstStyle/>
        <a:p>
          <a:endParaRPr lang="en-US"/>
        </a:p>
      </dgm:t>
    </dgm:pt>
    <dgm:pt modelId="{C6E4156A-4100-4A88-B30D-887DD8433943}" type="sibTrans" cxnId="{650B26FF-69C6-42C6-9928-30717627E400}">
      <dgm:prSet/>
      <dgm:spPr/>
      <dgm:t>
        <a:bodyPr/>
        <a:lstStyle/>
        <a:p>
          <a:endParaRPr lang="en-US"/>
        </a:p>
      </dgm:t>
    </dgm:pt>
    <dgm:pt modelId="{25A7A5A0-1B02-44F2-96F3-912EED2EA12B}">
      <dgm:prSet custT="1"/>
      <dgm:spPr>
        <a:scene3d>
          <a:camera prst="orthographicFront"/>
          <a:lightRig rig="threePt" dir="t"/>
        </a:scene3d>
        <a:sp3d>
          <a:bevelT w="114300" prst="hardEdge"/>
        </a:sp3d>
      </dgm:spPr>
      <dgm:t>
        <a:bodyPr/>
        <a:lstStyle/>
        <a:p>
          <a:r>
            <a:rPr lang="fa-IR" sz="2800" dirty="0" smtClean="0"/>
            <a:t>حقوق </a:t>
          </a:r>
          <a:r>
            <a:rPr lang="fa-IR" sz="2800" dirty="0" smtClean="0"/>
            <a:t>شهروندی</a:t>
          </a:r>
        </a:p>
        <a:p>
          <a:r>
            <a:rPr lang="fa-IR" sz="1600" dirty="0" smtClean="0"/>
            <a:t>(جامعه مدني)</a:t>
          </a:r>
          <a:endParaRPr lang="en-US" sz="1600" dirty="0"/>
        </a:p>
      </dgm:t>
    </dgm:pt>
    <dgm:pt modelId="{131DCC04-6211-4100-BE52-4402BFC68128}" type="parTrans" cxnId="{05396C2E-DAA5-421A-8D4A-7E1C9C726CFB}">
      <dgm:prSet/>
      <dgm:spPr>
        <a:solidFill>
          <a:srgbClr val="FF0000"/>
        </a:solidFill>
        <a:scene3d>
          <a:camera prst="orthographicFront"/>
          <a:lightRig rig="threePt" dir="t"/>
        </a:scene3d>
        <a:sp3d>
          <a:bevelT w="114300" prst="hardEdge"/>
        </a:sp3d>
      </dgm:spPr>
      <dgm:t>
        <a:bodyPr/>
        <a:lstStyle/>
        <a:p>
          <a:endParaRPr lang="en-US"/>
        </a:p>
      </dgm:t>
    </dgm:pt>
    <dgm:pt modelId="{D547C12B-71E0-4E7B-87ED-6100931B969B}" type="sibTrans" cxnId="{05396C2E-DAA5-421A-8D4A-7E1C9C726CFB}">
      <dgm:prSet/>
      <dgm:spPr/>
      <dgm:t>
        <a:bodyPr/>
        <a:lstStyle/>
        <a:p>
          <a:endParaRPr lang="en-US"/>
        </a:p>
      </dgm:t>
    </dgm:pt>
    <dgm:pt modelId="{D62CEDD6-9EBC-4CD7-8090-304C57F665C3}">
      <dgm:prSet custT="1"/>
      <dgm:spPr>
        <a:scene3d>
          <a:camera prst="orthographicFront"/>
          <a:lightRig rig="threePt" dir="t"/>
        </a:scene3d>
        <a:sp3d>
          <a:bevelT w="114300" prst="hardEdge"/>
        </a:sp3d>
      </dgm:spPr>
      <dgm:t>
        <a:bodyPr/>
        <a:lstStyle/>
        <a:p>
          <a:r>
            <a:rPr lang="fa-IR" sz="3200" dirty="0" smtClean="0"/>
            <a:t>حقوق </a:t>
          </a:r>
          <a:r>
            <a:rPr lang="fa-IR" sz="3200" dirty="0" smtClean="0"/>
            <a:t>زنان</a:t>
          </a:r>
        </a:p>
        <a:p>
          <a:r>
            <a:rPr lang="fa-IR" sz="1800" dirty="0" smtClean="0"/>
            <a:t>(ارزش هاي فمينيسم)</a:t>
          </a:r>
          <a:endParaRPr lang="en-US" sz="1800" dirty="0"/>
        </a:p>
      </dgm:t>
    </dgm:pt>
    <dgm:pt modelId="{07E1F589-C85E-4D91-8931-3447307E8E94}" type="parTrans" cxnId="{662C2940-DB69-4792-9E53-B2AAA29CFA6F}">
      <dgm:prSet/>
      <dgm:spPr>
        <a:solidFill>
          <a:srgbClr val="FF0000"/>
        </a:solidFill>
        <a:scene3d>
          <a:camera prst="orthographicFront"/>
          <a:lightRig rig="threePt" dir="t"/>
        </a:scene3d>
        <a:sp3d>
          <a:bevelT w="114300" prst="hardEdge"/>
        </a:sp3d>
      </dgm:spPr>
      <dgm:t>
        <a:bodyPr/>
        <a:lstStyle/>
        <a:p>
          <a:endParaRPr lang="en-US"/>
        </a:p>
      </dgm:t>
    </dgm:pt>
    <dgm:pt modelId="{E16999CB-3117-4CBB-B49D-834548E9D334}" type="sibTrans" cxnId="{662C2940-DB69-4792-9E53-B2AAA29CFA6F}">
      <dgm:prSet/>
      <dgm:spPr/>
      <dgm:t>
        <a:bodyPr/>
        <a:lstStyle/>
        <a:p>
          <a:endParaRPr lang="en-US"/>
        </a:p>
      </dgm:t>
    </dgm:pt>
    <dgm:pt modelId="{E58EFCDC-42AF-4E87-8E5C-B959013C77C6}" type="pres">
      <dgm:prSet presAssocID="{A5EC9ECE-DFED-45D3-A05C-199B1BA9DAB8}" presName="Name0" presStyleCnt="0">
        <dgm:presLayoutVars>
          <dgm:chMax val="1"/>
          <dgm:dir/>
          <dgm:animLvl val="ctr"/>
          <dgm:resizeHandles val="exact"/>
        </dgm:presLayoutVars>
      </dgm:prSet>
      <dgm:spPr/>
      <dgm:t>
        <a:bodyPr/>
        <a:lstStyle/>
        <a:p>
          <a:endParaRPr lang="en-US"/>
        </a:p>
      </dgm:t>
    </dgm:pt>
    <dgm:pt modelId="{9C355412-F701-47F7-9D84-7A7DE2CE6C8B}" type="pres">
      <dgm:prSet presAssocID="{2CD0CF81-A367-4F9F-AA24-E79C6B99955A}" presName="centerShape" presStyleLbl="node0" presStyleIdx="0" presStyleCnt="1" custScaleX="191227" custScaleY="90207"/>
      <dgm:spPr/>
      <dgm:t>
        <a:bodyPr/>
        <a:lstStyle/>
        <a:p>
          <a:endParaRPr lang="en-US"/>
        </a:p>
      </dgm:t>
    </dgm:pt>
    <dgm:pt modelId="{B9003882-CF28-4C18-B49B-9875C3FCAC36}" type="pres">
      <dgm:prSet presAssocID="{02005BEB-E236-40BC-A536-C865EE4AD8C3}" presName="parTrans" presStyleLbl="sibTrans2D1" presStyleIdx="0" presStyleCnt="4" custScaleX="146750" custScaleY="93422"/>
      <dgm:spPr/>
      <dgm:t>
        <a:bodyPr/>
        <a:lstStyle/>
        <a:p>
          <a:endParaRPr lang="en-US"/>
        </a:p>
      </dgm:t>
    </dgm:pt>
    <dgm:pt modelId="{EBE1350A-A714-452F-BAF5-082E0FDD2794}" type="pres">
      <dgm:prSet presAssocID="{02005BEB-E236-40BC-A536-C865EE4AD8C3}" presName="connectorText" presStyleLbl="sibTrans2D1" presStyleIdx="0" presStyleCnt="4"/>
      <dgm:spPr/>
      <dgm:t>
        <a:bodyPr/>
        <a:lstStyle/>
        <a:p>
          <a:endParaRPr lang="en-US"/>
        </a:p>
      </dgm:t>
    </dgm:pt>
    <dgm:pt modelId="{D9AACE65-66E0-4B09-A358-8B3E6AA4450C}" type="pres">
      <dgm:prSet presAssocID="{D1E40B0C-98D3-4FB5-8062-E373DEC3CFF6}" presName="node" presStyleLbl="node1" presStyleIdx="0" presStyleCnt="4" custScaleX="181688" custScaleY="78328" custRadScaleRad="87959" custRadScaleInc="-9543">
        <dgm:presLayoutVars>
          <dgm:bulletEnabled val="1"/>
        </dgm:presLayoutVars>
      </dgm:prSet>
      <dgm:spPr/>
      <dgm:t>
        <a:bodyPr/>
        <a:lstStyle/>
        <a:p>
          <a:endParaRPr lang="en-US"/>
        </a:p>
      </dgm:t>
    </dgm:pt>
    <dgm:pt modelId="{032A66E7-43F6-4BD1-8A96-74F52624D232}" type="pres">
      <dgm:prSet presAssocID="{131DCC04-6211-4100-BE52-4402BFC68128}" presName="parTrans" presStyleLbl="sibTrans2D1" presStyleIdx="1" presStyleCnt="4" custScaleX="146805" custScaleY="93422"/>
      <dgm:spPr/>
      <dgm:t>
        <a:bodyPr/>
        <a:lstStyle/>
        <a:p>
          <a:endParaRPr lang="en-US"/>
        </a:p>
      </dgm:t>
    </dgm:pt>
    <dgm:pt modelId="{59BAD699-0AC1-42FC-880C-67D40407D0AC}" type="pres">
      <dgm:prSet presAssocID="{131DCC04-6211-4100-BE52-4402BFC68128}" presName="connectorText" presStyleLbl="sibTrans2D1" presStyleIdx="1" presStyleCnt="4"/>
      <dgm:spPr/>
      <dgm:t>
        <a:bodyPr/>
        <a:lstStyle/>
        <a:p>
          <a:endParaRPr lang="en-US"/>
        </a:p>
      </dgm:t>
    </dgm:pt>
    <dgm:pt modelId="{EE6CF96C-2FFE-4522-B8E8-4079E936F0C3}" type="pres">
      <dgm:prSet presAssocID="{25A7A5A0-1B02-44F2-96F3-912EED2EA12B}" presName="node" presStyleLbl="node1" presStyleIdx="1" presStyleCnt="4" custScaleX="123250" custScaleY="67581" custRadScaleRad="126492">
        <dgm:presLayoutVars>
          <dgm:bulletEnabled val="1"/>
        </dgm:presLayoutVars>
      </dgm:prSet>
      <dgm:spPr/>
      <dgm:t>
        <a:bodyPr/>
        <a:lstStyle/>
        <a:p>
          <a:endParaRPr lang="en-US"/>
        </a:p>
      </dgm:t>
    </dgm:pt>
    <dgm:pt modelId="{C8974DFF-395C-41DE-B9E9-85A6236E63EF}" type="pres">
      <dgm:prSet presAssocID="{07E1F589-C85E-4D91-8931-3447307E8E94}" presName="parTrans" presStyleLbl="sibTrans2D1" presStyleIdx="2" presStyleCnt="4" custScaleX="95304" custScaleY="93422"/>
      <dgm:spPr/>
      <dgm:t>
        <a:bodyPr/>
        <a:lstStyle/>
        <a:p>
          <a:endParaRPr lang="en-US"/>
        </a:p>
      </dgm:t>
    </dgm:pt>
    <dgm:pt modelId="{AF65D6B6-76B3-4492-97B5-AE7C965ACE50}" type="pres">
      <dgm:prSet presAssocID="{07E1F589-C85E-4D91-8931-3447307E8E94}" presName="connectorText" presStyleLbl="sibTrans2D1" presStyleIdx="2" presStyleCnt="4"/>
      <dgm:spPr/>
      <dgm:t>
        <a:bodyPr/>
        <a:lstStyle/>
        <a:p>
          <a:endParaRPr lang="en-US"/>
        </a:p>
      </dgm:t>
    </dgm:pt>
    <dgm:pt modelId="{DFC43A3D-D0F5-4817-8275-DFF538BB52A8}" type="pres">
      <dgm:prSet presAssocID="{D62CEDD6-9EBC-4CD7-8090-304C57F665C3}" presName="node" presStyleLbl="node1" presStyleIdx="2" presStyleCnt="4" custScaleX="148903" custScaleY="69208" custRadScaleRad="89331">
        <dgm:presLayoutVars>
          <dgm:bulletEnabled val="1"/>
        </dgm:presLayoutVars>
      </dgm:prSet>
      <dgm:spPr/>
      <dgm:t>
        <a:bodyPr/>
        <a:lstStyle/>
        <a:p>
          <a:endParaRPr lang="en-US"/>
        </a:p>
      </dgm:t>
    </dgm:pt>
    <dgm:pt modelId="{D05DF76E-A1B8-4A92-8A1B-E985873F007F}" type="pres">
      <dgm:prSet presAssocID="{7537508E-28E1-4EA1-9040-8876FFA5B799}" presName="parTrans" presStyleLbl="sibTrans2D1" presStyleIdx="3" presStyleCnt="4" custScaleX="146243" custScaleY="93422" custLinFactNeighborX="3713" custLinFactNeighborY="-1910"/>
      <dgm:spPr/>
      <dgm:t>
        <a:bodyPr/>
        <a:lstStyle/>
        <a:p>
          <a:endParaRPr lang="en-US"/>
        </a:p>
      </dgm:t>
    </dgm:pt>
    <dgm:pt modelId="{3DEA0EFC-4720-4571-8E24-4EEBDA05EF34}" type="pres">
      <dgm:prSet presAssocID="{7537508E-28E1-4EA1-9040-8876FFA5B799}" presName="connectorText" presStyleLbl="sibTrans2D1" presStyleIdx="3" presStyleCnt="4"/>
      <dgm:spPr/>
      <dgm:t>
        <a:bodyPr/>
        <a:lstStyle/>
        <a:p>
          <a:endParaRPr lang="en-US"/>
        </a:p>
      </dgm:t>
    </dgm:pt>
    <dgm:pt modelId="{7F8521A2-052F-4A06-86EA-9B4CC3C5F054}" type="pres">
      <dgm:prSet presAssocID="{C2697C4B-1A99-4C02-9AAB-A74A6720CC1A}" presName="node" presStyleLbl="node1" presStyleIdx="3" presStyleCnt="4" custScaleX="129810" custScaleY="74495" custRadScaleRad="124641">
        <dgm:presLayoutVars>
          <dgm:bulletEnabled val="1"/>
        </dgm:presLayoutVars>
      </dgm:prSet>
      <dgm:spPr/>
      <dgm:t>
        <a:bodyPr/>
        <a:lstStyle/>
        <a:p>
          <a:endParaRPr lang="en-US"/>
        </a:p>
      </dgm:t>
    </dgm:pt>
  </dgm:ptLst>
  <dgm:cxnLst>
    <dgm:cxn modelId="{F37A3131-7BEB-4DCB-B235-C61724798160}" type="presOf" srcId="{2CD0CF81-A367-4F9F-AA24-E79C6B99955A}" destId="{9C355412-F701-47F7-9D84-7A7DE2CE6C8B}" srcOrd="0" destOrd="0" presId="urn:microsoft.com/office/officeart/2005/8/layout/radial5"/>
    <dgm:cxn modelId="{8C45D6C9-B844-44EB-9C7E-27B21DFE4604}" type="presOf" srcId="{02005BEB-E236-40BC-A536-C865EE4AD8C3}" destId="{EBE1350A-A714-452F-BAF5-082E0FDD2794}" srcOrd="1" destOrd="0" presId="urn:microsoft.com/office/officeart/2005/8/layout/radial5"/>
    <dgm:cxn modelId="{FCFBA3E2-BA9E-4F2E-8DCA-9EC814F42DB4}" srcId="{A5EC9ECE-DFED-45D3-A05C-199B1BA9DAB8}" destId="{2CD0CF81-A367-4F9F-AA24-E79C6B99955A}" srcOrd="0" destOrd="0" parTransId="{39F15D68-1EE7-4A12-A9AD-0E1CEE6BC26F}" sibTransId="{3DD04BDE-C368-4E4F-860A-796DEF185357}"/>
    <dgm:cxn modelId="{18EB5E08-356F-4669-93D4-4A0663462254}" type="presOf" srcId="{D1E40B0C-98D3-4FB5-8062-E373DEC3CFF6}" destId="{D9AACE65-66E0-4B09-A358-8B3E6AA4450C}" srcOrd="0" destOrd="0" presId="urn:microsoft.com/office/officeart/2005/8/layout/radial5"/>
    <dgm:cxn modelId="{D08C2AD1-D807-4943-BCE1-2EFF38527CF3}" type="presOf" srcId="{131DCC04-6211-4100-BE52-4402BFC68128}" destId="{032A66E7-43F6-4BD1-8A96-74F52624D232}" srcOrd="0" destOrd="0" presId="urn:microsoft.com/office/officeart/2005/8/layout/radial5"/>
    <dgm:cxn modelId="{F6B3B070-08BE-4D48-8428-A2AF6EDA6C46}" type="presOf" srcId="{D62CEDD6-9EBC-4CD7-8090-304C57F665C3}" destId="{DFC43A3D-D0F5-4817-8275-DFF538BB52A8}" srcOrd="0" destOrd="0" presId="urn:microsoft.com/office/officeart/2005/8/layout/radial5"/>
    <dgm:cxn modelId="{AAC84191-38B5-47A9-908E-1BC1420310C9}" type="presOf" srcId="{C2697C4B-1A99-4C02-9AAB-A74A6720CC1A}" destId="{7F8521A2-052F-4A06-86EA-9B4CC3C5F054}" srcOrd="0" destOrd="0" presId="urn:microsoft.com/office/officeart/2005/8/layout/radial5"/>
    <dgm:cxn modelId="{99BD5662-433B-4BF3-87E8-E1650372F958}" type="presOf" srcId="{7537508E-28E1-4EA1-9040-8876FFA5B799}" destId="{3DEA0EFC-4720-4571-8E24-4EEBDA05EF34}" srcOrd="1" destOrd="0" presId="urn:microsoft.com/office/officeart/2005/8/layout/radial5"/>
    <dgm:cxn modelId="{650B26FF-69C6-42C6-9928-30717627E400}" srcId="{2CD0CF81-A367-4F9F-AA24-E79C6B99955A}" destId="{C2697C4B-1A99-4C02-9AAB-A74A6720CC1A}" srcOrd="3" destOrd="0" parTransId="{7537508E-28E1-4EA1-9040-8876FFA5B799}" sibTransId="{C6E4156A-4100-4A88-B30D-887DD8433943}"/>
    <dgm:cxn modelId="{05396C2E-DAA5-421A-8D4A-7E1C9C726CFB}" srcId="{2CD0CF81-A367-4F9F-AA24-E79C6B99955A}" destId="{25A7A5A0-1B02-44F2-96F3-912EED2EA12B}" srcOrd="1" destOrd="0" parTransId="{131DCC04-6211-4100-BE52-4402BFC68128}" sibTransId="{D547C12B-71E0-4E7B-87ED-6100931B969B}"/>
    <dgm:cxn modelId="{BF3E805F-F3A5-40AD-8747-2E81483E13FE}" type="presOf" srcId="{131DCC04-6211-4100-BE52-4402BFC68128}" destId="{59BAD699-0AC1-42FC-880C-67D40407D0AC}" srcOrd="1" destOrd="0" presId="urn:microsoft.com/office/officeart/2005/8/layout/radial5"/>
    <dgm:cxn modelId="{E2F6A8EC-1F17-4EE8-8061-EE751B173B99}" type="presOf" srcId="{25A7A5A0-1B02-44F2-96F3-912EED2EA12B}" destId="{EE6CF96C-2FFE-4522-B8E8-4079E936F0C3}" srcOrd="0" destOrd="0" presId="urn:microsoft.com/office/officeart/2005/8/layout/radial5"/>
    <dgm:cxn modelId="{1967CEE2-6832-4A3B-87EB-92C04CE785F2}" type="presOf" srcId="{7537508E-28E1-4EA1-9040-8876FFA5B799}" destId="{D05DF76E-A1B8-4A92-8A1B-E985873F007F}" srcOrd="0" destOrd="0" presId="urn:microsoft.com/office/officeart/2005/8/layout/radial5"/>
    <dgm:cxn modelId="{662C2940-DB69-4792-9E53-B2AAA29CFA6F}" srcId="{2CD0CF81-A367-4F9F-AA24-E79C6B99955A}" destId="{D62CEDD6-9EBC-4CD7-8090-304C57F665C3}" srcOrd="2" destOrd="0" parTransId="{07E1F589-C85E-4D91-8931-3447307E8E94}" sibTransId="{E16999CB-3117-4CBB-B49D-834548E9D334}"/>
    <dgm:cxn modelId="{75A32E14-385E-41F7-9274-A9BFADEFC493}" type="presOf" srcId="{07E1F589-C85E-4D91-8931-3447307E8E94}" destId="{AF65D6B6-76B3-4492-97B5-AE7C965ACE50}" srcOrd="1" destOrd="0" presId="urn:microsoft.com/office/officeart/2005/8/layout/radial5"/>
    <dgm:cxn modelId="{6D964E22-AC0A-4F8C-A02C-06294264F5FE}" srcId="{2CD0CF81-A367-4F9F-AA24-E79C6B99955A}" destId="{D1E40B0C-98D3-4FB5-8062-E373DEC3CFF6}" srcOrd="0" destOrd="0" parTransId="{02005BEB-E236-40BC-A536-C865EE4AD8C3}" sibTransId="{10237613-15BA-4D21-AF16-A737FF0C93C0}"/>
    <dgm:cxn modelId="{A71184ED-020B-4762-8522-3DC176DEB4F0}" type="presOf" srcId="{07E1F589-C85E-4D91-8931-3447307E8E94}" destId="{C8974DFF-395C-41DE-B9E9-85A6236E63EF}" srcOrd="0" destOrd="0" presId="urn:microsoft.com/office/officeart/2005/8/layout/radial5"/>
    <dgm:cxn modelId="{0A0B3D70-2816-41FB-A073-E9ACE774BF54}" type="presOf" srcId="{02005BEB-E236-40BC-A536-C865EE4AD8C3}" destId="{B9003882-CF28-4C18-B49B-9875C3FCAC36}" srcOrd="0" destOrd="0" presId="urn:microsoft.com/office/officeart/2005/8/layout/radial5"/>
    <dgm:cxn modelId="{4F8A6BA4-84B3-481A-AA5E-4E81ABEA2489}" type="presOf" srcId="{A5EC9ECE-DFED-45D3-A05C-199B1BA9DAB8}" destId="{E58EFCDC-42AF-4E87-8E5C-B959013C77C6}" srcOrd="0" destOrd="0" presId="urn:microsoft.com/office/officeart/2005/8/layout/radial5"/>
    <dgm:cxn modelId="{52E7F6E1-BA4F-42BD-892D-96B4C7349457}" type="presParOf" srcId="{E58EFCDC-42AF-4E87-8E5C-B959013C77C6}" destId="{9C355412-F701-47F7-9D84-7A7DE2CE6C8B}" srcOrd="0" destOrd="0" presId="urn:microsoft.com/office/officeart/2005/8/layout/radial5"/>
    <dgm:cxn modelId="{3337319D-22F3-49F1-8847-8E745D39888E}" type="presParOf" srcId="{E58EFCDC-42AF-4E87-8E5C-B959013C77C6}" destId="{B9003882-CF28-4C18-B49B-9875C3FCAC36}" srcOrd="1" destOrd="0" presId="urn:microsoft.com/office/officeart/2005/8/layout/radial5"/>
    <dgm:cxn modelId="{120CBE20-50FE-4129-9FE9-23768DA35BE6}" type="presParOf" srcId="{B9003882-CF28-4C18-B49B-9875C3FCAC36}" destId="{EBE1350A-A714-452F-BAF5-082E0FDD2794}" srcOrd="0" destOrd="0" presId="urn:microsoft.com/office/officeart/2005/8/layout/radial5"/>
    <dgm:cxn modelId="{1BCF3F8A-DDC2-4CD5-B477-4196104FEE73}" type="presParOf" srcId="{E58EFCDC-42AF-4E87-8E5C-B959013C77C6}" destId="{D9AACE65-66E0-4B09-A358-8B3E6AA4450C}" srcOrd="2" destOrd="0" presId="urn:microsoft.com/office/officeart/2005/8/layout/radial5"/>
    <dgm:cxn modelId="{3DCD480F-52D7-47EA-B18B-A94BCCC9853C}" type="presParOf" srcId="{E58EFCDC-42AF-4E87-8E5C-B959013C77C6}" destId="{032A66E7-43F6-4BD1-8A96-74F52624D232}" srcOrd="3" destOrd="0" presId="urn:microsoft.com/office/officeart/2005/8/layout/radial5"/>
    <dgm:cxn modelId="{DC694509-A6E5-43B8-B59E-51829DAE11A5}" type="presParOf" srcId="{032A66E7-43F6-4BD1-8A96-74F52624D232}" destId="{59BAD699-0AC1-42FC-880C-67D40407D0AC}" srcOrd="0" destOrd="0" presId="urn:microsoft.com/office/officeart/2005/8/layout/radial5"/>
    <dgm:cxn modelId="{28DAF4AB-45D0-460A-BA4C-C3DCDBA9615D}" type="presParOf" srcId="{E58EFCDC-42AF-4E87-8E5C-B959013C77C6}" destId="{EE6CF96C-2FFE-4522-B8E8-4079E936F0C3}" srcOrd="4" destOrd="0" presId="urn:microsoft.com/office/officeart/2005/8/layout/radial5"/>
    <dgm:cxn modelId="{CD1F92BF-D4B1-40DF-8E75-A295D8CA3F96}" type="presParOf" srcId="{E58EFCDC-42AF-4E87-8E5C-B959013C77C6}" destId="{C8974DFF-395C-41DE-B9E9-85A6236E63EF}" srcOrd="5" destOrd="0" presId="urn:microsoft.com/office/officeart/2005/8/layout/radial5"/>
    <dgm:cxn modelId="{BDF2BB51-3665-45FB-A3E7-266182F33E02}" type="presParOf" srcId="{C8974DFF-395C-41DE-B9E9-85A6236E63EF}" destId="{AF65D6B6-76B3-4492-97B5-AE7C965ACE50}" srcOrd="0" destOrd="0" presId="urn:microsoft.com/office/officeart/2005/8/layout/radial5"/>
    <dgm:cxn modelId="{D4D08D34-6910-4581-976F-06A5BBD630AF}" type="presParOf" srcId="{E58EFCDC-42AF-4E87-8E5C-B959013C77C6}" destId="{DFC43A3D-D0F5-4817-8275-DFF538BB52A8}" srcOrd="6" destOrd="0" presId="urn:microsoft.com/office/officeart/2005/8/layout/radial5"/>
    <dgm:cxn modelId="{CD391DC5-E212-43AE-B346-D8A8C66B59E3}" type="presParOf" srcId="{E58EFCDC-42AF-4E87-8E5C-B959013C77C6}" destId="{D05DF76E-A1B8-4A92-8A1B-E985873F007F}" srcOrd="7" destOrd="0" presId="urn:microsoft.com/office/officeart/2005/8/layout/radial5"/>
    <dgm:cxn modelId="{44D93B67-62D0-455D-9F5B-9F29724786EC}" type="presParOf" srcId="{D05DF76E-A1B8-4A92-8A1B-E985873F007F}" destId="{3DEA0EFC-4720-4571-8E24-4EEBDA05EF34}" srcOrd="0" destOrd="0" presId="urn:microsoft.com/office/officeart/2005/8/layout/radial5"/>
    <dgm:cxn modelId="{15753D1F-A54E-4ACC-9226-2C19A2625C69}" type="presParOf" srcId="{E58EFCDC-42AF-4E87-8E5C-B959013C77C6}" destId="{7F8521A2-052F-4A06-86EA-9B4CC3C5F054}" srcOrd="8" destOrd="0" presId="urn:microsoft.com/office/officeart/2005/8/layout/radial5"/>
  </dgm:cxnLst>
  <dgm:bg>
    <a:solidFill>
      <a:schemeClr val="accent2">
        <a:lumMod val="60000"/>
        <a:lumOff val="4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6A40BC-242A-4122-8B14-8AF8A9AAB78B}">
      <dsp:nvSpPr>
        <dsp:cNvPr id="0" name=""/>
        <dsp:cNvSpPr/>
      </dsp:nvSpPr>
      <dsp:spPr>
        <a:xfrm rot="5400000">
          <a:off x="-1109988" y="1109988"/>
          <a:ext cx="5511816" cy="3291840"/>
        </a:xfrm>
        <a:prstGeom prst="chevron">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lvl="0" algn="ctr" defTabSz="2400300" rtl="0">
            <a:lnSpc>
              <a:spcPct val="90000"/>
            </a:lnSpc>
            <a:spcBef>
              <a:spcPct val="0"/>
            </a:spcBef>
            <a:spcAft>
              <a:spcPct val="35000"/>
            </a:spcAft>
          </a:pPr>
          <a:r>
            <a:rPr lang="fa-IR" sz="5400" b="1" kern="1200" dirty="0" smtClean="0"/>
            <a:t>بخش اول مبانی جنگ نرم</a:t>
          </a:r>
          <a:endParaRPr lang="fa-IR" sz="5400" b="1" kern="1200" dirty="0"/>
        </a:p>
      </dsp:txBody>
      <dsp:txXfrm rot="-5400000">
        <a:off x="0" y="1645920"/>
        <a:ext cx="3291840" cy="2219976"/>
      </dsp:txXfrm>
    </dsp:sp>
    <dsp:sp modelId="{3B0303A4-E59B-4C83-B6FE-85FDD3BAF7B0}">
      <dsp:nvSpPr>
        <dsp:cNvPr id="0" name=""/>
        <dsp:cNvSpPr/>
      </dsp:nvSpPr>
      <dsp:spPr>
        <a:xfrm rot="5400000">
          <a:off x="3793454" y="-524836"/>
          <a:ext cx="3865896" cy="4937760"/>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28016" tIns="11430" rIns="11430" bIns="11430" numCol="1" spcCol="1270" anchor="ctr" anchorCtr="0">
          <a:noAutofit/>
        </a:bodyPr>
        <a:lstStyle/>
        <a:p>
          <a:pPr marL="171450" lvl="1" indent="-171450" algn="r" defTabSz="800100" rtl="1">
            <a:lnSpc>
              <a:spcPct val="90000"/>
            </a:lnSpc>
            <a:spcBef>
              <a:spcPct val="0"/>
            </a:spcBef>
            <a:spcAft>
              <a:spcPct val="15000"/>
            </a:spcAft>
            <a:buChar char="••"/>
          </a:pPr>
          <a:r>
            <a:rPr lang="fa-IR" sz="1800" kern="1200" dirty="0" smtClean="0"/>
            <a:t>انواع جنگ</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تعریف جنگ نرم</a:t>
          </a:r>
          <a:endParaRPr lang="fa-IR" sz="4000" kern="1200" dirty="0"/>
        </a:p>
        <a:p>
          <a:pPr marL="171450" lvl="1" indent="-171450" algn="r" defTabSz="800100" rtl="1">
            <a:lnSpc>
              <a:spcPct val="90000"/>
            </a:lnSpc>
            <a:spcBef>
              <a:spcPct val="0"/>
            </a:spcBef>
            <a:spcAft>
              <a:spcPct val="15000"/>
            </a:spcAft>
            <a:buChar char="••"/>
          </a:pPr>
          <a:r>
            <a:rPr lang="fa-IR" sz="1800" kern="1200" dirty="0" smtClean="0"/>
            <a:t>پیشینه</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اهداف</a:t>
          </a:r>
          <a:endParaRPr lang="fa-IR" sz="1800" kern="1200" dirty="0"/>
        </a:p>
        <a:p>
          <a:pPr marL="171450" lvl="1" indent="-171450" algn="r" defTabSz="800100" rtl="1">
            <a:lnSpc>
              <a:spcPct val="90000"/>
            </a:lnSpc>
            <a:spcBef>
              <a:spcPct val="0"/>
            </a:spcBef>
            <a:spcAft>
              <a:spcPct val="15000"/>
            </a:spcAft>
            <a:buChar char="••"/>
          </a:pPr>
          <a:r>
            <a:rPr lang="fa-IR" sz="1800" kern="1200" dirty="0" smtClean="0"/>
            <a:t>ویژگی ها</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ابعاد جنگ نرم</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رهیافت ها</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طراحان و بازیگران</a:t>
          </a:r>
          <a:endParaRPr lang="fa-IR" sz="1800" kern="1200" dirty="0"/>
        </a:p>
        <a:p>
          <a:pPr marL="171450" lvl="1" indent="-171450" algn="r" defTabSz="800100" rtl="1">
            <a:lnSpc>
              <a:spcPct val="90000"/>
            </a:lnSpc>
            <a:spcBef>
              <a:spcPct val="0"/>
            </a:spcBef>
            <a:spcAft>
              <a:spcPct val="15000"/>
            </a:spcAft>
            <a:buChar char="••"/>
          </a:pPr>
          <a:r>
            <a:rPr lang="fa-IR" sz="1800" kern="1200" dirty="0" smtClean="0"/>
            <a:t>علل تقابل با انقلاب اسلامی</a:t>
          </a:r>
          <a:endParaRPr lang="fa-IR" sz="1800" kern="1200" dirty="0"/>
        </a:p>
        <a:p>
          <a:pPr marL="171450" lvl="1" indent="-171450" algn="r" defTabSz="800100" rtl="1">
            <a:lnSpc>
              <a:spcPct val="90000"/>
            </a:lnSpc>
            <a:spcBef>
              <a:spcPct val="0"/>
            </a:spcBef>
            <a:spcAft>
              <a:spcPct val="15000"/>
            </a:spcAft>
            <a:buChar char="••"/>
          </a:pPr>
          <a:r>
            <a:rPr lang="fa-IR" sz="1800" kern="1200" dirty="0" smtClean="0"/>
            <a:t>نماي كلي جنگ نرم</a:t>
          </a:r>
          <a:endParaRPr lang="fa-IR" sz="1800" kern="1200" dirty="0"/>
        </a:p>
      </dsp:txBody>
      <dsp:txXfrm rot="-5400000">
        <a:off x="3257523" y="199812"/>
        <a:ext cx="4749043" cy="348846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FB62D-90AE-4F7D-A5EC-D6A8D316A4CA}">
      <dsp:nvSpPr>
        <dsp:cNvPr id="0" name=""/>
        <dsp:cNvSpPr/>
      </dsp:nvSpPr>
      <dsp:spPr>
        <a:xfrm rot="5400000">
          <a:off x="-1217145" y="1217145"/>
          <a:ext cx="5726130" cy="3291840"/>
        </a:xfrm>
        <a:prstGeom prst="chevron">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7465" tIns="37465" rIns="37465" bIns="37465" numCol="1" spcCol="1270" anchor="ctr" anchorCtr="0">
          <a:noAutofit/>
        </a:bodyPr>
        <a:lstStyle/>
        <a:p>
          <a:pPr lvl="0" algn="ctr" defTabSz="2622550" rtl="0">
            <a:lnSpc>
              <a:spcPct val="90000"/>
            </a:lnSpc>
            <a:spcBef>
              <a:spcPct val="0"/>
            </a:spcBef>
            <a:spcAft>
              <a:spcPct val="35000"/>
            </a:spcAft>
          </a:pPr>
          <a:r>
            <a:rPr lang="fa-IR" sz="5900" b="1" kern="1200" dirty="0" smtClean="0"/>
            <a:t>بخش دوم ابزارهای جنگ نرم</a:t>
          </a:r>
          <a:endParaRPr lang="fa-IR" sz="5900" b="1" kern="1200" dirty="0"/>
        </a:p>
      </dsp:txBody>
      <dsp:txXfrm rot="-5400000">
        <a:off x="0" y="1645920"/>
        <a:ext cx="3291840" cy="2434290"/>
      </dsp:txXfrm>
    </dsp:sp>
    <dsp:sp modelId="{493458DF-5B6B-4FD3-9793-5775E95DAC5E}">
      <dsp:nvSpPr>
        <dsp:cNvPr id="0" name=""/>
        <dsp:cNvSpPr/>
      </dsp:nvSpPr>
      <dsp:spPr>
        <a:xfrm rot="5400000">
          <a:off x="3720615" y="-428774"/>
          <a:ext cx="4080210" cy="4937760"/>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99136" tIns="17780" rIns="17780" bIns="17780" numCol="1" spcCol="1270" anchor="ctr" anchorCtr="0">
          <a:noAutofit/>
        </a:bodyPr>
        <a:lstStyle/>
        <a:p>
          <a:pPr marL="285750" lvl="1" indent="-285750" algn="r" defTabSz="1244600" rtl="1">
            <a:lnSpc>
              <a:spcPct val="90000"/>
            </a:lnSpc>
            <a:spcBef>
              <a:spcPct val="0"/>
            </a:spcBef>
            <a:spcAft>
              <a:spcPct val="15000"/>
            </a:spcAft>
            <a:buChar char="••"/>
          </a:pPr>
          <a:endParaRPr lang="fa-IR" sz="2800" kern="1200" dirty="0"/>
        </a:p>
        <a:p>
          <a:pPr marL="228600" lvl="1" indent="-228600" algn="r" defTabSz="889000" rtl="1">
            <a:lnSpc>
              <a:spcPct val="90000"/>
            </a:lnSpc>
            <a:spcBef>
              <a:spcPct val="0"/>
            </a:spcBef>
            <a:spcAft>
              <a:spcPct val="15000"/>
            </a:spcAft>
            <a:buChar char="••"/>
          </a:pPr>
          <a:r>
            <a:rPr lang="fa-IR" sz="2000" kern="1200" dirty="0" smtClean="0"/>
            <a:t>نقش و تاثير رسانه</a:t>
          </a:r>
          <a:endParaRPr lang="fa-IR" sz="2000" kern="1200" dirty="0"/>
        </a:p>
        <a:p>
          <a:pPr marL="228600" lvl="1" indent="-228600" algn="r" defTabSz="889000" rtl="1">
            <a:lnSpc>
              <a:spcPct val="90000"/>
            </a:lnSpc>
            <a:spcBef>
              <a:spcPct val="0"/>
            </a:spcBef>
            <a:spcAft>
              <a:spcPct val="15000"/>
            </a:spcAft>
            <a:buChar char="••"/>
          </a:pPr>
          <a:r>
            <a:rPr lang="fa-IR" sz="2000" kern="1200" dirty="0" smtClean="0"/>
            <a:t>كاركرد رسانه</a:t>
          </a:r>
          <a:endParaRPr lang="fa-IR" sz="2000" kern="1200" dirty="0"/>
        </a:p>
        <a:p>
          <a:pPr marL="228600" lvl="1" indent="-228600" algn="r" defTabSz="889000" rtl="1">
            <a:lnSpc>
              <a:spcPct val="90000"/>
            </a:lnSpc>
            <a:spcBef>
              <a:spcPct val="0"/>
            </a:spcBef>
            <a:spcAft>
              <a:spcPct val="15000"/>
            </a:spcAft>
            <a:buChar char="••"/>
          </a:pPr>
          <a:r>
            <a:rPr lang="fa-IR" sz="2000" kern="1200" dirty="0" smtClean="0"/>
            <a:t>تقسيم رسانه </a:t>
          </a:r>
          <a:r>
            <a:rPr lang="fa-IR" sz="2000" kern="1200" dirty="0" smtClean="0"/>
            <a:t>ها</a:t>
          </a:r>
          <a:endParaRPr lang="fa-IR" sz="2000" kern="1200" dirty="0"/>
        </a:p>
        <a:p>
          <a:pPr marL="228600" lvl="1" indent="-228600" algn="r" defTabSz="889000" rtl="1">
            <a:lnSpc>
              <a:spcPct val="90000"/>
            </a:lnSpc>
            <a:spcBef>
              <a:spcPct val="0"/>
            </a:spcBef>
            <a:spcAft>
              <a:spcPct val="15000"/>
            </a:spcAft>
            <a:buChar char="••"/>
          </a:pPr>
          <a:r>
            <a:rPr lang="fa-IR" sz="2000" kern="1200" dirty="0" smtClean="0"/>
            <a:t>صنایع فرهنگی</a:t>
          </a:r>
          <a:endParaRPr lang="fa-IR" sz="2000" kern="1200" dirty="0"/>
        </a:p>
        <a:p>
          <a:pPr marL="228600" lvl="1" indent="-228600" algn="r" defTabSz="889000" rtl="1">
            <a:lnSpc>
              <a:spcPct val="90000"/>
            </a:lnSpc>
            <a:spcBef>
              <a:spcPct val="0"/>
            </a:spcBef>
            <a:spcAft>
              <a:spcPct val="15000"/>
            </a:spcAft>
            <a:buChar char="••"/>
          </a:pPr>
          <a:r>
            <a:rPr lang="fa-IR" sz="2000" kern="1200" dirty="0" smtClean="0"/>
            <a:t>ابزارهای ارتباطی و فن آوری های نوین</a:t>
          </a:r>
          <a:endParaRPr lang="fa-IR" sz="2000" kern="1200" dirty="0"/>
        </a:p>
      </dsp:txBody>
      <dsp:txXfrm rot="-5400000">
        <a:off x="3291841" y="199179"/>
        <a:ext cx="4738581" cy="368185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B6C731-219D-468C-9790-9AE63DCDE703}">
      <dsp:nvSpPr>
        <dsp:cNvPr id="0" name=""/>
        <dsp:cNvSpPr/>
      </dsp:nvSpPr>
      <dsp:spPr>
        <a:xfrm>
          <a:off x="984" y="0"/>
          <a:ext cx="2559659" cy="4593122"/>
        </a:xfrm>
        <a:prstGeom prst="roundRect">
          <a:avLst>
            <a:gd name="adj" fmla="val 10000"/>
          </a:avLst>
        </a:prstGeom>
        <a:gradFill rotWithShape="0">
          <a:gsLst>
            <a:gs pos="0">
              <a:schemeClr val="accent3">
                <a:tint val="40000"/>
                <a:hueOff val="0"/>
                <a:satOff val="0"/>
                <a:lumOff val="0"/>
                <a:alphaOff val="0"/>
                <a:tint val="75000"/>
                <a:shade val="85000"/>
                <a:satMod val="230000"/>
              </a:schemeClr>
            </a:gs>
            <a:gs pos="25000">
              <a:schemeClr val="accent3">
                <a:tint val="40000"/>
                <a:hueOff val="0"/>
                <a:satOff val="0"/>
                <a:lumOff val="0"/>
                <a:alphaOff val="0"/>
                <a:tint val="90000"/>
                <a:shade val="70000"/>
                <a:satMod val="220000"/>
              </a:schemeClr>
            </a:gs>
            <a:gs pos="50000">
              <a:schemeClr val="accent3">
                <a:tint val="40000"/>
                <a:hueOff val="0"/>
                <a:satOff val="0"/>
                <a:lumOff val="0"/>
                <a:alphaOff val="0"/>
                <a:tint val="90000"/>
                <a:shade val="58000"/>
                <a:satMod val="225000"/>
              </a:schemeClr>
            </a:gs>
            <a:gs pos="65000">
              <a:schemeClr val="accent3">
                <a:tint val="40000"/>
                <a:hueOff val="0"/>
                <a:satOff val="0"/>
                <a:lumOff val="0"/>
                <a:alphaOff val="0"/>
                <a:tint val="90000"/>
                <a:shade val="58000"/>
                <a:satMod val="225000"/>
              </a:schemeClr>
            </a:gs>
            <a:gs pos="80000">
              <a:schemeClr val="accent3">
                <a:tint val="40000"/>
                <a:hueOff val="0"/>
                <a:satOff val="0"/>
                <a:lumOff val="0"/>
                <a:alphaOff val="0"/>
                <a:tint val="90000"/>
                <a:shade val="69000"/>
                <a:satMod val="220000"/>
              </a:schemeClr>
            </a:gs>
            <a:gs pos="100000">
              <a:schemeClr val="accent3">
                <a:tint val="40000"/>
                <a:hueOff val="0"/>
                <a:satOff val="0"/>
                <a:lumOff val="0"/>
                <a:alphaOff val="0"/>
                <a:tint val="77000"/>
                <a:shade val="80000"/>
                <a:satMod val="230000"/>
              </a:schemeClr>
            </a:gs>
          </a:gsLst>
          <a:lin ang="5400000" scaled="1"/>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نسل  اول</a:t>
          </a:r>
          <a:endParaRPr lang="en-US" sz="2800" b="1" kern="1200" dirty="0">
            <a:cs typeface="B Zar" pitchFamily="2" charset="-78"/>
          </a:endParaRPr>
        </a:p>
      </dsp:txBody>
      <dsp:txXfrm>
        <a:off x="984" y="0"/>
        <a:ext cx="2559659" cy="1377936"/>
      </dsp:txXfrm>
    </dsp:sp>
    <dsp:sp modelId="{55EB3026-9618-491A-8FE5-4C2A8CCDDF9B}">
      <dsp:nvSpPr>
        <dsp:cNvPr id="0" name=""/>
        <dsp:cNvSpPr/>
      </dsp:nvSpPr>
      <dsp:spPr>
        <a:xfrm>
          <a:off x="256950" y="1378635"/>
          <a:ext cx="2047727" cy="1725957"/>
        </a:xfrm>
        <a:prstGeom prst="roundRect">
          <a:avLst>
            <a:gd name="adj" fmla="val 10000"/>
          </a:avLst>
        </a:prstGeom>
        <a:gradFill rotWithShape="0">
          <a:gsLst>
            <a:gs pos="0">
              <a:schemeClr val="accent3">
                <a:hueOff val="0"/>
                <a:satOff val="0"/>
                <a:lumOff val="0"/>
                <a:alphaOff val="0"/>
                <a:tint val="75000"/>
                <a:shade val="85000"/>
                <a:satMod val="230000"/>
              </a:schemeClr>
            </a:gs>
            <a:gs pos="25000">
              <a:schemeClr val="accent3">
                <a:hueOff val="0"/>
                <a:satOff val="0"/>
                <a:lumOff val="0"/>
                <a:alphaOff val="0"/>
                <a:tint val="90000"/>
                <a:shade val="70000"/>
                <a:satMod val="220000"/>
              </a:schemeClr>
            </a:gs>
            <a:gs pos="50000">
              <a:schemeClr val="accent3">
                <a:hueOff val="0"/>
                <a:satOff val="0"/>
                <a:lumOff val="0"/>
                <a:alphaOff val="0"/>
                <a:tint val="90000"/>
                <a:shade val="58000"/>
                <a:satMod val="225000"/>
              </a:schemeClr>
            </a:gs>
            <a:gs pos="65000">
              <a:schemeClr val="accent3">
                <a:hueOff val="0"/>
                <a:satOff val="0"/>
                <a:lumOff val="0"/>
                <a:alphaOff val="0"/>
                <a:tint val="90000"/>
                <a:shade val="58000"/>
                <a:satMod val="225000"/>
              </a:schemeClr>
            </a:gs>
            <a:gs pos="80000">
              <a:schemeClr val="accent3">
                <a:hueOff val="0"/>
                <a:satOff val="0"/>
                <a:lumOff val="0"/>
                <a:alphaOff val="0"/>
                <a:tint val="90000"/>
                <a:shade val="69000"/>
                <a:satMod val="220000"/>
              </a:schemeClr>
            </a:gs>
            <a:gs pos="100000">
              <a:schemeClr val="accent3">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rtl="1">
            <a:lnSpc>
              <a:spcPct val="90000"/>
            </a:lnSpc>
            <a:spcBef>
              <a:spcPct val="0"/>
            </a:spcBef>
            <a:spcAft>
              <a:spcPct val="35000"/>
            </a:spcAft>
          </a:pPr>
          <a:r>
            <a:rPr lang="fa-IR" sz="2100" kern="1200" dirty="0" smtClean="0">
              <a:cs typeface="B Titr" pitchFamily="2" charset="-78"/>
            </a:rPr>
            <a:t>شبکه های سیاسی سلطنت طلبان و اپوزیسیون خارج‏نشین</a:t>
          </a:r>
          <a:endParaRPr lang="en-US" sz="2100" kern="1200" dirty="0">
            <a:cs typeface="B Titr" pitchFamily="2" charset="-78"/>
          </a:endParaRPr>
        </a:p>
      </dsp:txBody>
      <dsp:txXfrm>
        <a:off x="307502" y="1429187"/>
        <a:ext cx="1946623" cy="1624853"/>
      </dsp:txXfrm>
    </dsp:sp>
    <dsp:sp modelId="{E70DD114-5E81-45CF-9106-1D372A5E882D}">
      <dsp:nvSpPr>
        <dsp:cNvPr id="0" name=""/>
        <dsp:cNvSpPr/>
      </dsp:nvSpPr>
      <dsp:spPr>
        <a:xfrm>
          <a:off x="256950" y="3272349"/>
          <a:ext cx="2047727" cy="1090417"/>
        </a:xfrm>
        <a:prstGeom prst="roundRect">
          <a:avLst>
            <a:gd name="adj" fmla="val 10000"/>
          </a:avLst>
        </a:prstGeom>
        <a:gradFill rotWithShape="0">
          <a:gsLst>
            <a:gs pos="0">
              <a:schemeClr val="accent3">
                <a:hueOff val="-1898305"/>
                <a:satOff val="-1247"/>
                <a:lumOff val="-2431"/>
                <a:alphaOff val="0"/>
                <a:tint val="75000"/>
                <a:shade val="85000"/>
                <a:satMod val="230000"/>
              </a:schemeClr>
            </a:gs>
            <a:gs pos="25000">
              <a:schemeClr val="accent3">
                <a:hueOff val="-1898305"/>
                <a:satOff val="-1247"/>
                <a:lumOff val="-2431"/>
                <a:alphaOff val="0"/>
                <a:tint val="90000"/>
                <a:shade val="70000"/>
                <a:satMod val="220000"/>
              </a:schemeClr>
            </a:gs>
            <a:gs pos="50000">
              <a:schemeClr val="accent3">
                <a:hueOff val="-1898305"/>
                <a:satOff val="-1247"/>
                <a:lumOff val="-2431"/>
                <a:alphaOff val="0"/>
                <a:tint val="90000"/>
                <a:shade val="58000"/>
                <a:satMod val="225000"/>
              </a:schemeClr>
            </a:gs>
            <a:gs pos="65000">
              <a:schemeClr val="accent3">
                <a:hueOff val="-1898305"/>
                <a:satOff val="-1247"/>
                <a:lumOff val="-2431"/>
                <a:alphaOff val="0"/>
                <a:tint val="90000"/>
                <a:shade val="58000"/>
                <a:satMod val="225000"/>
              </a:schemeClr>
            </a:gs>
            <a:gs pos="80000">
              <a:schemeClr val="accent3">
                <a:hueOff val="-1898305"/>
                <a:satOff val="-1247"/>
                <a:lumOff val="-2431"/>
                <a:alphaOff val="0"/>
                <a:tint val="90000"/>
                <a:shade val="69000"/>
                <a:satMod val="220000"/>
              </a:schemeClr>
            </a:gs>
            <a:gs pos="100000">
              <a:schemeClr val="accent3">
                <a:hueOff val="-1898305"/>
                <a:satOff val="-1247"/>
                <a:lumOff val="-2431"/>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rtl="1">
            <a:lnSpc>
              <a:spcPct val="90000"/>
            </a:lnSpc>
            <a:spcBef>
              <a:spcPct val="0"/>
            </a:spcBef>
            <a:spcAft>
              <a:spcPct val="35000"/>
            </a:spcAft>
          </a:pPr>
          <a:r>
            <a:rPr lang="en-US" sz="2100" kern="1200" dirty="0" smtClean="0">
              <a:latin typeface="Times New Roman" pitchFamily="18" charset="0"/>
              <a:cs typeface="Times New Roman" pitchFamily="18" charset="0"/>
            </a:rPr>
            <a:t>NITV</a:t>
          </a:r>
          <a:r>
            <a:rPr lang="fa-IR" sz="2100" kern="1200" dirty="0" smtClean="0">
              <a:latin typeface="Times New Roman" pitchFamily="18" charset="0"/>
              <a:cs typeface="Times New Roman" pitchFamily="18" charset="0"/>
            </a:rPr>
            <a:t>،</a:t>
          </a:r>
          <a:r>
            <a:rPr lang="en-US" sz="2100" kern="1200" dirty="0" err="1" smtClean="0">
              <a:latin typeface="Times New Roman" pitchFamily="18" charset="0"/>
              <a:cs typeface="Times New Roman" pitchFamily="18" charset="0"/>
            </a:rPr>
            <a:t>Simaye</a:t>
          </a:r>
          <a:r>
            <a:rPr lang="en-US" sz="2100" kern="1200" dirty="0" smtClean="0">
              <a:latin typeface="Times New Roman" pitchFamily="18" charset="0"/>
              <a:cs typeface="Times New Roman" pitchFamily="18" charset="0"/>
            </a:rPr>
            <a:t> </a:t>
          </a:r>
          <a:r>
            <a:rPr lang="en-US" sz="2100" kern="1200" dirty="0" err="1" smtClean="0">
              <a:latin typeface="Times New Roman" pitchFamily="18" charset="0"/>
              <a:cs typeface="Times New Roman" pitchFamily="18" charset="0"/>
            </a:rPr>
            <a:t>Azadi</a:t>
          </a:r>
          <a:r>
            <a:rPr lang="en-US" sz="2100" kern="1200" dirty="0" smtClean="0">
              <a:latin typeface="Times New Roman" pitchFamily="18" charset="0"/>
              <a:cs typeface="Times New Roman" pitchFamily="18" charset="0"/>
            </a:rPr>
            <a:t> </a:t>
          </a:r>
          <a:r>
            <a:rPr lang="fa-IR" sz="2100" kern="1200" dirty="0" smtClean="0">
              <a:latin typeface="Times New Roman" pitchFamily="18" charset="0"/>
              <a:cs typeface="Times New Roman" pitchFamily="18" charset="0"/>
            </a:rPr>
            <a:t>، </a:t>
          </a:r>
          <a:r>
            <a:rPr lang="en-US" sz="2100" kern="1200" dirty="0" smtClean="0">
              <a:latin typeface="Times New Roman" pitchFamily="18" charset="0"/>
              <a:cs typeface="Times New Roman" pitchFamily="18" charset="0"/>
            </a:rPr>
            <a:t>Pars TV</a:t>
          </a:r>
          <a:r>
            <a:rPr lang="fa-IR" sz="2100" kern="1200" dirty="0" smtClean="0">
              <a:latin typeface="Times New Roman" pitchFamily="18" charset="0"/>
              <a:cs typeface="Times New Roman" pitchFamily="18" charset="0"/>
            </a:rPr>
            <a:t>،  </a:t>
          </a:r>
          <a:r>
            <a:rPr lang="en-US" sz="2100" kern="1200" dirty="0" smtClean="0">
              <a:latin typeface="Times New Roman" pitchFamily="18" charset="0"/>
              <a:cs typeface="Times New Roman" pitchFamily="18" charset="0"/>
            </a:rPr>
            <a:t>Channel One</a:t>
          </a:r>
          <a:r>
            <a:rPr lang="fa-IR" sz="2100" kern="1200" dirty="0" smtClean="0">
              <a:cs typeface="B Mitra" pitchFamily="2" charset="-78"/>
            </a:rPr>
            <a:t> و ...</a:t>
          </a:r>
          <a:endParaRPr lang="en-US" sz="2100" kern="1200" dirty="0"/>
        </a:p>
      </dsp:txBody>
      <dsp:txXfrm>
        <a:off x="288887" y="3304286"/>
        <a:ext cx="1983853" cy="1026543"/>
      </dsp:txXfrm>
    </dsp:sp>
    <dsp:sp modelId="{15E94CCC-D362-48BB-AEB0-6B0A4197DADD}">
      <dsp:nvSpPr>
        <dsp:cNvPr id="0" name=""/>
        <dsp:cNvSpPr/>
      </dsp:nvSpPr>
      <dsp:spPr>
        <a:xfrm>
          <a:off x="2752618" y="0"/>
          <a:ext cx="2559659" cy="4593122"/>
        </a:xfrm>
        <a:prstGeom prst="roundRect">
          <a:avLst>
            <a:gd name="adj" fmla="val 10000"/>
          </a:avLst>
        </a:prstGeom>
        <a:gradFill rotWithShape="0">
          <a:gsLst>
            <a:gs pos="0">
              <a:schemeClr val="accent3">
                <a:tint val="40000"/>
                <a:hueOff val="0"/>
                <a:satOff val="0"/>
                <a:lumOff val="0"/>
                <a:alphaOff val="0"/>
                <a:tint val="75000"/>
                <a:shade val="85000"/>
                <a:satMod val="230000"/>
              </a:schemeClr>
            </a:gs>
            <a:gs pos="25000">
              <a:schemeClr val="accent3">
                <a:tint val="40000"/>
                <a:hueOff val="0"/>
                <a:satOff val="0"/>
                <a:lumOff val="0"/>
                <a:alphaOff val="0"/>
                <a:tint val="90000"/>
                <a:shade val="70000"/>
                <a:satMod val="220000"/>
              </a:schemeClr>
            </a:gs>
            <a:gs pos="50000">
              <a:schemeClr val="accent3">
                <a:tint val="40000"/>
                <a:hueOff val="0"/>
                <a:satOff val="0"/>
                <a:lumOff val="0"/>
                <a:alphaOff val="0"/>
                <a:tint val="90000"/>
                <a:shade val="58000"/>
                <a:satMod val="225000"/>
              </a:schemeClr>
            </a:gs>
            <a:gs pos="65000">
              <a:schemeClr val="accent3">
                <a:tint val="40000"/>
                <a:hueOff val="0"/>
                <a:satOff val="0"/>
                <a:lumOff val="0"/>
                <a:alphaOff val="0"/>
                <a:tint val="90000"/>
                <a:shade val="58000"/>
                <a:satMod val="225000"/>
              </a:schemeClr>
            </a:gs>
            <a:gs pos="80000">
              <a:schemeClr val="accent3">
                <a:tint val="40000"/>
                <a:hueOff val="0"/>
                <a:satOff val="0"/>
                <a:lumOff val="0"/>
                <a:alphaOff val="0"/>
                <a:tint val="90000"/>
                <a:shade val="69000"/>
                <a:satMod val="220000"/>
              </a:schemeClr>
            </a:gs>
            <a:gs pos="100000">
              <a:schemeClr val="accent3">
                <a:tint val="40000"/>
                <a:hueOff val="0"/>
                <a:satOff val="0"/>
                <a:lumOff val="0"/>
                <a:alphaOff val="0"/>
                <a:tint val="77000"/>
                <a:shade val="80000"/>
                <a:satMod val="230000"/>
              </a:schemeClr>
            </a:gs>
          </a:gsLst>
          <a:lin ang="5400000" scaled="1"/>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نسل دوم</a:t>
          </a:r>
          <a:endParaRPr lang="en-US" sz="2800" b="1" kern="1200" dirty="0">
            <a:cs typeface="B Zar" pitchFamily="2" charset="-78"/>
          </a:endParaRPr>
        </a:p>
      </dsp:txBody>
      <dsp:txXfrm>
        <a:off x="2752618" y="0"/>
        <a:ext cx="2559659" cy="1377936"/>
      </dsp:txXfrm>
    </dsp:sp>
    <dsp:sp modelId="{4C42110D-D395-4D7F-83FE-58E9F7DDD3E4}">
      <dsp:nvSpPr>
        <dsp:cNvPr id="0" name=""/>
        <dsp:cNvSpPr/>
      </dsp:nvSpPr>
      <dsp:spPr>
        <a:xfrm>
          <a:off x="3008584" y="1378313"/>
          <a:ext cx="2047727" cy="1581945"/>
        </a:xfrm>
        <a:prstGeom prst="roundRect">
          <a:avLst>
            <a:gd name="adj" fmla="val 10000"/>
          </a:avLst>
        </a:prstGeom>
        <a:gradFill rotWithShape="0">
          <a:gsLst>
            <a:gs pos="0">
              <a:schemeClr val="accent3">
                <a:hueOff val="-3796610"/>
                <a:satOff val="-2494"/>
                <a:lumOff val="-4863"/>
                <a:alphaOff val="0"/>
                <a:tint val="75000"/>
                <a:shade val="85000"/>
                <a:satMod val="230000"/>
              </a:schemeClr>
            </a:gs>
            <a:gs pos="25000">
              <a:schemeClr val="accent3">
                <a:hueOff val="-3796610"/>
                <a:satOff val="-2494"/>
                <a:lumOff val="-4863"/>
                <a:alphaOff val="0"/>
                <a:tint val="90000"/>
                <a:shade val="70000"/>
                <a:satMod val="220000"/>
              </a:schemeClr>
            </a:gs>
            <a:gs pos="50000">
              <a:schemeClr val="accent3">
                <a:hueOff val="-3796610"/>
                <a:satOff val="-2494"/>
                <a:lumOff val="-4863"/>
                <a:alphaOff val="0"/>
                <a:tint val="90000"/>
                <a:shade val="58000"/>
                <a:satMod val="225000"/>
              </a:schemeClr>
            </a:gs>
            <a:gs pos="65000">
              <a:schemeClr val="accent3">
                <a:hueOff val="-3796610"/>
                <a:satOff val="-2494"/>
                <a:lumOff val="-4863"/>
                <a:alphaOff val="0"/>
                <a:tint val="90000"/>
                <a:shade val="58000"/>
                <a:satMod val="225000"/>
              </a:schemeClr>
            </a:gs>
            <a:gs pos="80000">
              <a:schemeClr val="accent3">
                <a:hueOff val="-3796610"/>
                <a:satOff val="-2494"/>
                <a:lumOff val="-4863"/>
                <a:alphaOff val="0"/>
                <a:tint val="90000"/>
                <a:shade val="69000"/>
                <a:satMod val="220000"/>
              </a:schemeClr>
            </a:gs>
            <a:gs pos="100000">
              <a:schemeClr val="accent3">
                <a:hueOff val="-3796610"/>
                <a:satOff val="-2494"/>
                <a:lumOff val="-4863"/>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2100" kern="1200" dirty="0" smtClean="0"/>
            <a:t> </a:t>
          </a:r>
          <a:r>
            <a:rPr lang="fa-IR" sz="2100" kern="1200" dirty="0" smtClean="0">
              <a:cs typeface="B Titr" pitchFamily="2" charset="-78"/>
            </a:rPr>
            <a:t>شبکه‏های بنگاههای خبرپراکنی نظام سلطه </a:t>
          </a:r>
          <a:endParaRPr lang="en-US" sz="2100" kern="1200" dirty="0">
            <a:cs typeface="B Titr" pitchFamily="2" charset="-78"/>
          </a:endParaRPr>
        </a:p>
      </dsp:txBody>
      <dsp:txXfrm>
        <a:off x="3054918" y="1424647"/>
        <a:ext cx="1955059" cy="1489277"/>
      </dsp:txXfrm>
    </dsp:sp>
    <dsp:sp modelId="{9C876CAB-42E1-4489-BFDC-CA0F30F3C07F}">
      <dsp:nvSpPr>
        <dsp:cNvPr id="0" name=""/>
        <dsp:cNvSpPr/>
      </dsp:nvSpPr>
      <dsp:spPr>
        <a:xfrm>
          <a:off x="3008584" y="3147302"/>
          <a:ext cx="2047727" cy="1215786"/>
        </a:xfrm>
        <a:prstGeom prst="roundRect">
          <a:avLst>
            <a:gd name="adj" fmla="val 10000"/>
          </a:avLst>
        </a:prstGeom>
        <a:gradFill rotWithShape="0">
          <a:gsLst>
            <a:gs pos="0">
              <a:schemeClr val="accent3">
                <a:hueOff val="-5694915"/>
                <a:satOff val="-3742"/>
                <a:lumOff val="-7294"/>
                <a:alphaOff val="0"/>
                <a:tint val="75000"/>
                <a:shade val="85000"/>
                <a:satMod val="230000"/>
              </a:schemeClr>
            </a:gs>
            <a:gs pos="25000">
              <a:schemeClr val="accent3">
                <a:hueOff val="-5694915"/>
                <a:satOff val="-3742"/>
                <a:lumOff val="-7294"/>
                <a:alphaOff val="0"/>
                <a:tint val="90000"/>
                <a:shade val="70000"/>
                <a:satMod val="220000"/>
              </a:schemeClr>
            </a:gs>
            <a:gs pos="50000">
              <a:schemeClr val="accent3">
                <a:hueOff val="-5694915"/>
                <a:satOff val="-3742"/>
                <a:lumOff val="-7294"/>
                <a:alphaOff val="0"/>
                <a:tint val="90000"/>
                <a:shade val="58000"/>
                <a:satMod val="225000"/>
              </a:schemeClr>
            </a:gs>
            <a:gs pos="65000">
              <a:schemeClr val="accent3">
                <a:hueOff val="-5694915"/>
                <a:satOff val="-3742"/>
                <a:lumOff val="-7294"/>
                <a:alphaOff val="0"/>
                <a:tint val="90000"/>
                <a:shade val="58000"/>
                <a:satMod val="225000"/>
              </a:schemeClr>
            </a:gs>
            <a:gs pos="80000">
              <a:schemeClr val="accent3">
                <a:hueOff val="-5694915"/>
                <a:satOff val="-3742"/>
                <a:lumOff val="-7294"/>
                <a:alphaOff val="0"/>
                <a:tint val="90000"/>
                <a:shade val="69000"/>
                <a:satMod val="220000"/>
              </a:schemeClr>
            </a:gs>
            <a:gs pos="100000">
              <a:schemeClr val="accent3">
                <a:hueOff val="-5694915"/>
                <a:satOff val="-3742"/>
                <a:lumOff val="-7294"/>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en-US" sz="2100" kern="1200" dirty="0" smtClean="0">
              <a:latin typeface="Times New Roman" pitchFamily="18" charset="0"/>
              <a:cs typeface="Times New Roman" pitchFamily="18" charset="0"/>
            </a:rPr>
            <a:t>VOA Persian</a:t>
          </a:r>
          <a:r>
            <a:rPr lang="fa-IR" sz="2100" kern="1200" dirty="0" smtClean="0">
              <a:latin typeface="Times New Roman" pitchFamily="18" charset="0"/>
              <a:cs typeface="Times New Roman" pitchFamily="18" charset="0"/>
            </a:rPr>
            <a:t>، </a:t>
          </a:r>
          <a:r>
            <a:rPr lang="en-US" sz="2100" kern="1200" dirty="0" smtClean="0">
              <a:latin typeface="Times New Roman" pitchFamily="18" charset="0"/>
              <a:cs typeface="Times New Roman" pitchFamily="18" charset="0"/>
            </a:rPr>
            <a:t>BBC </a:t>
          </a:r>
          <a:r>
            <a:rPr lang="en-US" sz="2100" kern="1200" dirty="0" err="1" smtClean="0">
              <a:latin typeface="Times New Roman" pitchFamily="18" charset="0"/>
              <a:cs typeface="Times New Roman" pitchFamily="18" charset="0"/>
            </a:rPr>
            <a:t>persian</a:t>
          </a:r>
          <a:endParaRPr lang="en-US" sz="2100" kern="1200" dirty="0">
            <a:latin typeface="Times New Roman" pitchFamily="18" charset="0"/>
            <a:cs typeface="Times New Roman" pitchFamily="18" charset="0"/>
          </a:endParaRPr>
        </a:p>
      </dsp:txBody>
      <dsp:txXfrm>
        <a:off x="3044193" y="3182911"/>
        <a:ext cx="1976509" cy="1144568"/>
      </dsp:txXfrm>
    </dsp:sp>
    <dsp:sp modelId="{49D7C389-7B5B-4DD0-BBF5-67E267096B31}">
      <dsp:nvSpPr>
        <dsp:cNvPr id="0" name=""/>
        <dsp:cNvSpPr/>
      </dsp:nvSpPr>
      <dsp:spPr>
        <a:xfrm>
          <a:off x="5504252" y="0"/>
          <a:ext cx="2559659" cy="4593122"/>
        </a:xfrm>
        <a:prstGeom prst="roundRect">
          <a:avLst>
            <a:gd name="adj" fmla="val 10000"/>
          </a:avLst>
        </a:prstGeom>
        <a:gradFill rotWithShape="0">
          <a:gsLst>
            <a:gs pos="0">
              <a:schemeClr val="accent3">
                <a:tint val="40000"/>
                <a:hueOff val="0"/>
                <a:satOff val="0"/>
                <a:lumOff val="0"/>
                <a:alphaOff val="0"/>
                <a:tint val="75000"/>
                <a:shade val="85000"/>
                <a:satMod val="230000"/>
              </a:schemeClr>
            </a:gs>
            <a:gs pos="25000">
              <a:schemeClr val="accent3">
                <a:tint val="40000"/>
                <a:hueOff val="0"/>
                <a:satOff val="0"/>
                <a:lumOff val="0"/>
                <a:alphaOff val="0"/>
                <a:tint val="90000"/>
                <a:shade val="70000"/>
                <a:satMod val="220000"/>
              </a:schemeClr>
            </a:gs>
            <a:gs pos="50000">
              <a:schemeClr val="accent3">
                <a:tint val="40000"/>
                <a:hueOff val="0"/>
                <a:satOff val="0"/>
                <a:lumOff val="0"/>
                <a:alphaOff val="0"/>
                <a:tint val="90000"/>
                <a:shade val="58000"/>
                <a:satMod val="225000"/>
              </a:schemeClr>
            </a:gs>
            <a:gs pos="65000">
              <a:schemeClr val="accent3">
                <a:tint val="40000"/>
                <a:hueOff val="0"/>
                <a:satOff val="0"/>
                <a:lumOff val="0"/>
                <a:alphaOff val="0"/>
                <a:tint val="90000"/>
                <a:shade val="58000"/>
                <a:satMod val="225000"/>
              </a:schemeClr>
            </a:gs>
            <a:gs pos="80000">
              <a:schemeClr val="accent3">
                <a:tint val="40000"/>
                <a:hueOff val="0"/>
                <a:satOff val="0"/>
                <a:lumOff val="0"/>
                <a:alphaOff val="0"/>
                <a:tint val="90000"/>
                <a:shade val="69000"/>
                <a:satMod val="220000"/>
              </a:schemeClr>
            </a:gs>
            <a:gs pos="100000">
              <a:schemeClr val="accent3">
                <a:tint val="40000"/>
                <a:hueOff val="0"/>
                <a:satOff val="0"/>
                <a:lumOff val="0"/>
                <a:alphaOff val="0"/>
                <a:tint val="77000"/>
                <a:shade val="80000"/>
                <a:satMod val="230000"/>
              </a:schemeClr>
            </a:gs>
          </a:gsLst>
          <a:lin ang="5400000" scaled="1"/>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cs typeface="B Zar" pitchFamily="2" charset="-78"/>
            </a:rPr>
            <a:t>نسل سوم</a:t>
          </a:r>
          <a:endParaRPr lang="en-US" sz="2800" b="1" kern="1200" dirty="0">
            <a:cs typeface="B Zar" pitchFamily="2" charset="-78"/>
          </a:endParaRPr>
        </a:p>
      </dsp:txBody>
      <dsp:txXfrm>
        <a:off x="5504252" y="0"/>
        <a:ext cx="2559659" cy="1377936"/>
      </dsp:txXfrm>
    </dsp:sp>
    <dsp:sp modelId="{3C17822D-5686-4B77-8558-634937AE3AD2}">
      <dsp:nvSpPr>
        <dsp:cNvPr id="0" name=""/>
        <dsp:cNvSpPr/>
      </dsp:nvSpPr>
      <dsp:spPr>
        <a:xfrm>
          <a:off x="5760218" y="1378112"/>
          <a:ext cx="2047727" cy="1869978"/>
        </a:xfrm>
        <a:prstGeom prst="roundRect">
          <a:avLst>
            <a:gd name="adj" fmla="val 10000"/>
          </a:avLst>
        </a:prstGeom>
        <a:gradFill rotWithShape="0">
          <a:gsLst>
            <a:gs pos="0">
              <a:schemeClr val="accent3">
                <a:hueOff val="-7593220"/>
                <a:satOff val="-4989"/>
                <a:lumOff val="-9726"/>
                <a:alphaOff val="0"/>
                <a:tint val="75000"/>
                <a:shade val="85000"/>
                <a:satMod val="230000"/>
              </a:schemeClr>
            </a:gs>
            <a:gs pos="25000">
              <a:schemeClr val="accent3">
                <a:hueOff val="-7593220"/>
                <a:satOff val="-4989"/>
                <a:lumOff val="-9726"/>
                <a:alphaOff val="0"/>
                <a:tint val="90000"/>
                <a:shade val="70000"/>
                <a:satMod val="220000"/>
              </a:schemeClr>
            </a:gs>
            <a:gs pos="50000">
              <a:schemeClr val="accent3">
                <a:hueOff val="-7593220"/>
                <a:satOff val="-4989"/>
                <a:lumOff val="-9726"/>
                <a:alphaOff val="0"/>
                <a:tint val="90000"/>
                <a:shade val="58000"/>
                <a:satMod val="225000"/>
              </a:schemeClr>
            </a:gs>
            <a:gs pos="65000">
              <a:schemeClr val="accent3">
                <a:hueOff val="-7593220"/>
                <a:satOff val="-4989"/>
                <a:lumOff val="-9726"/>
                <a:alphaOff val="0"/>
                <a:tint val="90000"/>
                <a:shade val="58000"/>
                <a:satMod val="225000"/>
              </a:schemeClr>
            </a:gs>
            <a:gs pos="80000">
              <a:schemeClr val="accent3">
                <a:hueOff val="-7593220"/>
                <a:satOff val="-4989"/>
                <a:lumOff val="-9726"/>
                <a:alphaOff val="0"/>
                <a:tint val="90000"/>
                <a:shade val="69000"/>
                <a:satMod val="220000"/>
              </a:schemeClr>
            </a:gs>
            <a:gs pos="100000">
              <a:schemeClr val="accent3">
                <a:hueOff val="-7593220"/>
                <a:satOff val="-4989"/>
                <a:lumOff val="-9726"/>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rtl="1">
            <a:lnSpc>
              <a:spcPct val="90000"/>
            </a:lnSpc>
            <a:spcBef>
              <a:spcPct val="0"/>
            </a:spcBef>
            <a:spcAft>
              <a:spcPct val="35000"/>
            </a:spcAft>
          </a:pPr>
          <a:r>
            <a:rPr lang="fa-IR" sz="2100" kern="1200" dirty="0" smtClean="0">
              <a:cs typeface="B Titr" pitchFamily="2" charset="-78"/>
            </a:rPr>
            <a:t>شبکه‏های سبک زندگی و فیلم سریال</a:t>
          </a:r>
          <a:endParaRPr lang="en-US" sz="2100" kern="1200" dirty="0">
            <a:cs typeface="B Titr" pitchFamily="2" charset="-78"/>
          </a:endParaRPr>
        </a:p>
      </dsp:txBody>
      <dsp:txXfrm>
        <a:off x="5814988" y="1432882"/>
        <a:ext cx="1938187" cy="1760438"/>
      </dsp:txXfrm>
    </dsp:sp>
    <dsp:sp modelId="{9559BB94-5565-4CDA-8520-321293ADAB55}">
      <dsp:nvSpPr>
        <dsp:cNvPr id="0" name=""/>
        <dsp:cNvSpPr/>
      </dsp:nvSpPr>
      <dsp:spPr>
        <a:xfrm>
          <a:off x="5760218" y="3396783"/>
          <a:ext cx="2047727" cy="966506"/>
        </a:xfrm>
        <a:prstGeom prst="roundRect">
          <a:avLst>
            <a:gd name="adj" fmla="val 10000"/>
          </a:avLst>
        </a:prstGeom>
        <a:gradFill rotWithShape="0">
          <a:gsLst>
            <a:gs pos="0">
              <a:schemeClr val="accent3">
                <a:hueOff val="-9491525"/>
                <a:satOff val="-6236"/>
                <a:lumOff val="-12157"/>
                <a:alphaOff val="0"/>
                <a:tint val="75000"/>
                <a:shade val="85000"/>
                <a:satMod val="230000"/>
              </a:schemeClr>
            </a:gs>
            <a:gs pos="25000">
              <a:schemeClr val="accent3">
                <a:hueOff val="-9491525"/>
                <a:satOff val="-6236"/>
                <a:lumOff val="-12157"/>
                <a:alphaOff val="0"/>
                <a:tint val="90000"/>
                <a:shade val="70000"/>
                <a:satMod val="220000"/>
              </a:schemeClr>
            </a:gs>
            <a:gs pos="50000">
              <a:schemeClr val="accent3">
                <a:hueOff val="-9491525"/>
                <a:satOff val="-6236"/>
                <a:lumOff val="-12157"/>
                <a:alphaOff val="0"/>
                <a:tint val="90000"/>
                <a:shade val="58000"/>
                <a:satMod val="225000"/>
              </a:schemeClr>
            </a:gs>
            <a:gs pos="65000">
              <a:schemeClr val="accent3">
                <a:hueOff val="-9491525"/>
                <a:satOff val="-6236"/>
                <a:lumOff val="-12157"/>
                <a:alphaOff val="0"/>
                <a:tint val="90000"/>
                <a:shade val="58000"/>
                <a:satMod val="225000"/>
              </a:schemeClr>
            </a:gs>
            <a:gs pos="80000">
              <a:schemeClr val="accent3">
                <a:hueOff val="-9491525"/>
                <a:satOff val="-6236"/>
                <a:lumOff val="-12157"/>
                <a:alphaOff val="0"/>
                <a:tint val="90000"/>
                <a:shade val="69000"/>
                <a:satMod val="220000"/>
              </a:schemeClr>
            </a:gs>
            <a:gs pos="100000">
              <a:schemeClr val="accent3">
                <a:hueOff val="-9491525"/>
                <a:satOff val="-6236"/>
                <a:lumOff val="-12157"/>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3340" tIns="40005" rIns="53340" bIns="40005" numCol="1" spcCol="1270" anchor="ctr" anchorCtr="0">
          <a:noAutofit/>
        </a:bodyPr>
        <a:lstStyle/>
        <a:p>
          <a:pPr lvl="0" algn="ctr" defTabSz="933450" rtl="1">
            <a:lnSpc>
              <a:spcPct val="90000"/>
            </a:lnSpc>
            <a:spcBef>
              <a:spcPct val="0"/>
            </a:spcBef>
            <a:spcAft>
              <a:spcPct val="35000"/>
            </a:spcAft>
          </a:pPr>
          <a:r>
            <a:rPr lang="en-US" sz="2100" kern="1200" dirty="0" smtClean="0">
              <a:latin typeface="Times New Roman" pitchFamily="18" charset="0"/>
              <a:cs typeface="Times New Roman" pitchFamily="18" charset="0"/>
            </a:rPr>
            <a:t>Farsi1</a:t>
          </a:r>
          <a:r>
            <a:rPr lang="fa-IR" sz="2100" kern="1200" dirty="0" smtClean="0">
              <a:latin typeface="Times New Roman" pitchFamily="18" charset="0"/>
              <a:cs typeface="Times New Roman" pitchFamily="18" charset="0"/>
            </a:rPr>
            <a:t>،</a:t>
          </a:r>
          <a:r>
            <a:rPr lang="en-US" sz="2100" kern="1200" dirty="0" smtClean="0">
              <a:latin typeface="Times New Roman" pitchFamily="18" charset="0"/>
              <a:cs typeface="Times New Roman" pitchFamily="18" charset="0"/>
            </a:rPr>
            <a:t>gam </a:t>
          </a:r>
          <a:r>
            <a:rPr lang="en-US" sz="2100" kern="1200" dirty="0" err="1" smtClean="0">
              <a:latin typeface="Times New Roman" pitchFamily="18" charset="0"/>
              <a:cs typeface="Times New Roman" pitchFamily="18" charset="0"/>
            </a:rPr>
            <a:t>tv</a:t>
          </a:r>
          <a:r>
            <a:rPr lang="en-US" sz="2100" kern="1200" dirty="0" smtClean="0">
              <a:latin typeface="Times New Roman" pitchFamily="18" charset="0"/>
              <a:cs typeface="Times New Roman" pitchFamily="18" charset="0"/>
            </a:rPr>
            <a:t> </a:t>
          </a:r>
          <a:r>
            <a:rPr lang="fa-IR" sz="2100" kern="1200" dirty="0" smtClean="0">
              <a:latin typeface="Times New Roman" pitchFamily="18" charset="0"/>
              <a:cs typeface="Times New Roman" pitchFamily="18" charset="0"/>
            </a:rPr>
            <a:t>، </a:t>
          </a:r>
          <a:r>
            <a:rPr lang="en-US" sz="2100" kern="1200" dirty="0" err="1" smtClean="0">
              <a:latin typeface="Times New Roman" pitchFamily="18" charset="0"/>
              <a:cs typeface="Times New Roman" pitchFamily="18" charset="0"/>
            </a:rPr>
            <a:t>manoto</a:t>
          </a:r>
          <a:endParaRPr lang="en-US" sz="2100" kern="1200" dirty="0">
            <a:latin typeface="Times New Roman" pitchFamily="18" charset="0"/>
            <a:cs typeface="Times New Roman" pitchFamily="18" charset="0"/>
          </a:endParaRPr>
        </a:p>
      </dsp:txBody>
      <dsp:txXfrm>
        <a:off x="5788526" y="3425091"/>
        <a:ext cx="1991111" cy="90989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71E027-BB8A-496A-866D-91C6FA82BA30}">
      <dsp:nvSpPr>
        <dsp:cNvPr id="0" name=""/>
        <dsp:cNvSpPr/>
      </dsp:nvSpPr>
      <dsp:spPr>
        <a:xfrm>
          <a:off x="493872" y="708829"/>
          <a:ext cx="4340847" cy="4340847"/>
        </a:xfrm>
        <a:prstGeom prst="blockArc">
          <a:avLst>
            <a:gd name="adj1" fmla="val 13114286"/>
            <a:gd name="adj2" fmla="val 16200000"/>
            <a:gd name="adj3" fmla="val 3897"/>
          </a:avLst>
        </a:prstGeom>
        <a:gradFill rotWithShape="0">
          <a:gsLst>
            <a:gs pos="0">
              <a:schemeClr val="accent3">
                <a:hueOff val="-9491525"/>
                <a:satOff val="-6236"/>
                <a:lumOff val="-12157"/>
                <a:alphaOff val="0"/>
                <a:tint val="75000"/>
                <a:shade val="85000"/>
                <a:satMod val="230000"/>
              </a:schemeClr>
            </a:gs>
            <a:gs pos="25000">
              <a:schemeClr val="accent3">
                <a:hueOff val="-9491525"/>
                <a:satOff val="-6236"/>
                <a:lumOff val="-12157"/>
                <a:alphaOff val="0"/>
                <a:tint val="90000"/>
                <a:shade val="70000"/>
                <a:satMod val="220000"/>
              </a:schemeClr>
            </a:gs>
            <a:gs pos="50000">
              <a:schemeClr val="accent3">
                <a:hueOff val="-9491525"/>
                <a:satOff val="-6236"/>
                <a:lumOff val="-12157"/>
                <a:alphaOff val="0"/>
                <a:tint val="90000"/>
                <a:shade val="58000"/>
                <a:satMod val="225000"/>
              </a:schemeClr>
            </a:gs>
            <a:gs pos="65000">
              <a:schemeClr val="accent3">
                <a:hueOff val="-9491525"/>
                <a:satOff val="-6236"/>
                <a:lumOff val="-12157"/>
                <a:alphaOff val="0"/>
                <a:tint val="90000"/>
                <a:shade val="58000"/>
                <a:satMod val="225000"/>
              </a:schemeClr>
            </a:gs>
            <a:gs pos="80000">
              <a:schemeClr val="accent3">
                <a:hueOff val="-9491525"/>
                <a:satOff val="-6236"/>
                <a:lumOff val="-12157"/>
                <a:alphaOff val="0"/>
                <a:tint val="90000"/>
                <a:shade val="69000"/>
                <a:satMod val="220000"/>
              </a:schemeClr>
            </a:gs>
            <a:gs pos="100000">
              <a:schemeClr val="accent3">
                <a:hueOff val="-9491525"/>
                <a:satOff val="-6236"/>
                <a:lumOff val="-12157"/>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DE6DE93C-3E14-411B-AD87-A4DCE8FBDE0E}">
      <dsp:nvSpPr>
        <dsp:cNvPr id="0" name=""/>
        <dsp:cNvSpPr/>
      </dsp:nvSpPr>
      <dsp:spPr>
        <a:xfrm>
          <a:off x="493872" y="708829"/>
          <a:ext cx="4340847" cy="4340847"/>
        </a:xfrm>
        <a:prstGeom prst="blockArc">
          <a:avLst>
            <a:gd name="adj1" fmla="val 10028571"/>
            <a:gd name="adj2" fmla="val 13114286"/>
            <a:gd name="adj3" fmla="val 3897"/>
          </a:avLst>
        </a:prstGeom>
        <a:gradFill rotWithShape="0">
          <a:gsLst>
            <a:gs pos="0">
              <a:schemeClr val="accent3">
                <a:hueOff val="-7909603"/>
                <a:satOff val="-5197"/>
                <a:lumOff val="-10131"/>
                <a:alphaOff val="0"/>
                <a:tint val="75000"/>
                <a:shade val="85000"/>
                <a:satMod val="230000"/>
              </a:schemeClr>
            </a:gs>
            <a:gs pos="25000">
              <a:schemeClr val="accent3">
                <a:hueOff val="-7909603"/>
                <a:satOff val="-5197"/>
                <a:lumOff val="-10131"/>
                <a:alphaOff val="0"/>
                <a:tint val="90000"/>
                <a:shade val="70000"/>
                <a:satMod val="220000"/>
              </a:schemeClr>
            </a:gs>
            <a:gs pos="50000">
              <a:schemeClr val="accent3">
                <a:hueOff val="-7909603"/>
                <a:satOff val="-5197"/>
                <a:lumOff val="-10131"/>
                <a:alphaOff val="0"/>
                <a:tint val="90000"/>
                <a:shade val="58000"/>
                <a:satMod val="225000"/>
              </a:schemeClr>
            </a:gs>
            <a:gs pos="65000">
              <a:schemeClr val="accent3">
                <a:hueOff val="-7909603"/>
                <a:satOff val="-5197"/>
                <a:lumOff val="-10131"/>
                <a:alphaOff val="0"/>
                <a:tint val="90000"/>
                <a:shade val="58000"/>
                <a:satMod val="225000"/>
              </a:schemeClr>
            </a:gs>
            <a:gs pos="80000">
              <a:schemeClr val="accent3">
                <a:hueOff val="-7909603"/>
                <a:satOff val="-5197"/>
                <a:lumOff val="-10131"/>
                <a:alphaOff val="0"/>
                <a:tint val="90000"/>
                <a:shade val="69000"/>
                <a:satMod val="220000"/>
              </a:schemeClr>
            </a:gs>
            <a:gs pos="100000">
              <a:schemeClr val="accent3">
                <a:hueOff val="-7909603"/>
                <a:satOff val="-5197"/>
                <a:lumOff val="-10131"/>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6F73285-11C0-4D38-AD23-FB97D05CF27D}">
      <dsp:nvSpPr>
        <dsp:cNvPr id="0" name=""/>
        <dsp:cNvSpPr/>
      </dsp:nvSpPr>
      <dsp:spPr>
        <a:xfrm>
          <a:off x="493872" y="708829"/>
          <a:ext cx="4340847" cy="4340847"/>
        </a:xfrm>
        <a:prstGeom prst="blockArc">
          <a:avLst>
            <a:gd name="adj1" fmla="val 6942857"/>
            <a:gd name="adj2" fmla="val 10028571"/>
            <a:gd name="adj3" fmla="val 3897"/>
          </a:avLst>
        </a:prstGeom>
        <a:gradFill rotWithShape="0">
          <a:gsLst>
            <a:gs pos="0">
              <a:schemeClr val="accent3">
                <a:hueOff val="-6327683"/>
                <a:satOff val="-4157"/>
                <a:lumOff val="-8105"/>
                <a:alphaOff val="0"/>
                <a:tint val="75000"/>
                <a:shade val="85000"/>
                <a:satMod val="230000"/>
              </a:schemeClr>
            </a:gs>
            <a:gs pos="25000">
              <a:schemeClr val="accent3">
                <a:hueOff val="-6327683"/>
                <a:satOff val="-4157"/>
                <a:lumOff val="-8105"/>
                <a:alphaOff val="0"/>
                <a:tint val="90000"/>
                <a:shade val="70000"/>
                <a:satMod val="220000"/>
              </a:schemeClr>
            </a:gs>
            <a:gs pos="50000">
              <a:schemeClr val="accent3">
                <a:hueOff val="-6327683"/>
                <a:satOff val="-4157"/>
                <a:lumOff val="-8105"/>
                <a:alphaOff val="0"/>
                <a:tint val="90000"/>
                <a:shade val="58000"/>
                <a:satMod val="225000"/>
              </a:schemeClr>
            </a:gs>
            <a:gs pos="65000">
              <a:schemeClr val="accent3">
                <a:hueOff val="-6327683"/>
                <a:satOff val="-4157"/>
                <a:lumOff val="-8105"/>
                <a:alphaOff val="0"/>
                <a:tint val="90000"/>
                <a:shade val="58000"/>
                <a:satMod val="225000"/>
              </a:schemeClr>
            </a:gs>
            <a:gs pos="80000">
              <a:schemeClr val="accent3">
                <a:hueOff val="-6327683"/>
                <a:satOff val="-4157"/>
                <a:lumOff val="-8105"/>
                <a:alphaOff val="0"/>
                <a:tint val="90000"/>
                <a:shade val="69000"/>
                <a:satMod val="220000"/>
              </a:schemeClr>
            </a:gs>
            <a:gs pos="100000">
              <a:schemeClr val="accent3">
                <a:hueOff val="-6327683"/>
                <a:satOff val="-4157"/>
                <a:lumOff val="-8105"/>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B2E21A99-13C4-4A87-994D-509B34369CE1}">
      <dsp:nvSpPr>
        <dsp:cNvPr id="0" name=""/>
        <dsp:cNvSpPr/>
      </dsp:nvSpPr>
      <dsp:spPr>
        <a:xfrm>
          <a:off x="493872" y="708829"/>
          <a:ext cx="4340847" cy="4340847"/>
        </a:xfrm>
        <a:prstGeom prst="blockArc">
          <a:avLst>
            <a:gd name="adj1" fmla="val 3857143"/>
            <a:gd name="adj2" fmla="val 6942857"/>
            <a:gd name="adj3" fmla="val 3897"/>
          </a:avLst>
        </a:prstGeom>
        <a:gradFill rotWithShape="0">
          <a:gsLst>
            <a:gs pos="0">
              <a:schemeClr val="accent3">
                <a:hueOff val="-4745762"/>
                <a:satOff val="-3118"/>
                <a:lumOff val="-6078"/>
                <a:alphaOff val="0"/>
                <a:tint val="75000"/>
                <a:shade val="85000"/>
                <a:satMod val="230000"/>
              </a:schemeClr>
            </a:gs>
            <a:gs pos="25000">
              <a:schemeClr val="accent3">
                <a:hueOff val="-4745762"/>
                <a:satOff val="-3118"/>
                <a:lumOff val="-6078"/>
                <a:alphaOff val="0"/>
                <a:tint val="90000"/>
                <a:shade val="70000"/>
                <a:satMod val="220000"/>
              </a:schemeClr>
            </a:gs>
            <a:gs pos="50000">
              <a:schemeClr val="accent3">
                <a:hueOff val="-4745762"/>
                <a:satOff val="-3118"/>
                <a:lumOff val="-6078"/>
                <a:alphaOff val="0"/>
                <a:tint val="90000"/>
                <a:shade val="58000"/>
                <a:satMod val="225000"/>
              </a:schemeClr>
            </a:gs>
            <a:gs pos="65000">
              <a:schemeClr val="accent3">
                <a:hueOff val="-4745762"/>
                <a:satOff val="-3118"/>
                <a:lumOff val="-6078"/>
                <a:alphaOff val="0"/>
                <a:tint val="90000"/>
                <a:shade val="58000"/>
                <a:satMod val="225000"/>
              </a:schemeClr>
            </a:gs>
            <a:gs pos="80000">
              <a:schemeClr val="accent3">
                <a:hueOff val="-4745762"/>
                <a:satOff val="-3118"/>
                <a:lumOff val="-6078"/>
                <a:alphaOff val="0"/>
                <a:tint val="90000"/>
                <a:shade val="69000"/>
                <a:satMod val="220000"/>
              </a:schemeClr>
            </a:gs>
            <a:gs pos="100000">
              <a:schemeClr val="accent3">
                <a:hueOff val="-4745762"/>
                <a:satOff val="-3118"/>
                <a:lumOff val="-6078"/>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02292D8E-E7E8-4340-BFBB-D0A4B1C77ADC}">
      <dsp:nvSpPr>
        <dsp:cNvPr id="0" name=""/>
        <dsp:cNvSpPr/>
      </dsp:nvSpPr>
      <dsp:spPr>
        <a:xfrm>
          <a:off x="493872" y="708829"/>
          <a:ext cx="4340847" cy="4340847"/>
        </a:xfrm>
        <a:prstGeom prst="blockArc">
          <a:avLst>
            <a:gd name="adj1" fmla="val 771429"/>
            <a:gd name="adj2" fmla="val 3857143"/>
            <a:gd name="adj3" fmla="val 3897"/>
          </a:avLst>
        </a:prstGeom>
        <a:gradFill rotWithShape="0">
          <a:gsLst>
            <a:gs pos="0">
              <a:schemeClr val="accent3">
                <a:hueOff val="-3163842"/>
                <a:satOff val="-2079"/>
                <a:lumOff val="-4052"/>
                <a:alphaOff val="0"/>
                <a:tint val="75000"/>
                <a:shade val="85000"/>
                <a:satMod val="230000"/>
              </a:schemeClr>
            </a:gs>
            <a:gs pos="25000">
              <a:schemeClr val="accent3">
                <a:hueOff val="-3163842"/>
                <a:satOff val="-2079"/>
                <a:lumOff val="-4052"/>
                <a:alphaOff val="0"/>
                <a:tint val="90000"/>
                <a:shade val="70000"/>
                <a:satMod val="220000"/>
              </a:schemeClr>
            </a:gs>
            <a:gs pos="50000">
              <a:schemeClr val="accent3">
                <a:hueOff val="-3163842"/>
                <a:satOff val="-2079"/>
                <a:lumOff val="-4052"/>
                <a:alphaOff val="0"/>
                <a:tint val="90000"/>
                <a:shade val="58000"/>
                <a:satMod val="225000"/>
              </a:schemeClr>
            </a:gs>
            <a:gs pos="65000">
              <a:schemeClr val="accent3">
                <a:hueOff val="-3163842"/>
                <a:satOff val="-2079"/>
                <a:lumOff val="-4052"/>
                <a:alphaOff val="0"/>
                <a:tint val="90000"/>
                <a:shade val="58000"/>
                <a:satMod val="225000"/>
              </a:schemeClr>
            </a:gs>
            <a:gs pos="80000">
              <a:schemeClr val="accent3">
                <a:hueOff val="-3163842"/>
                <a:satOff val="-2079"/>
                <a:lumOff val="-4052"/>
                <a:alphaOff val="0"/>
                <a:tint val="90000"/>
                <a:shade val="69000"/>
                <a:satMod val="220000"/>
              </a:schemeClr>
            </a:gs>
            <a:gs pos="100000">
              <a:schemeClr val="accent3">
                <a:hueOff val="-3163842"/>
                <a:satOff val="-2079"/>
                <a:lumOff val="-4052"/>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A221A8E0-877A-42BA-9CF4-4E399C9C3E4A}">
      <dsp:nvSpPr>
        <dsp:cNvPr id="0" name=""/>
        <dsp:cNvSpPr/>
      </dsp:nvSpPr>
      <dsp:spPr>
        <a:xfrm>
          <a:off x="493872" y="708829"/>
          <a:ext cx="4340847" cy="4340847"/>
        </a:xfrm>
        <a:prstGeom prst="blockArc">
          <a:avLst>
            <a:gd name="adj1" fmla="val 19285714"/>
            <a:gd name="adj2" fmla="val 771429"/>
            <a:gd name="adj3" fmla="val 3897"/>
          </a:avLst>
        </a:prstGeom>
        <a:gradFill rotWithShape="0">
          <a:gsLst>
            <a:gs pos="0">
              <a:schemeClr val="accent3">
                <a:hueOff val="-1581921"/>
                <a:satOff val="-1039"/>
                <a:lumOff val="-2026"/>
                <a:alphaOff val="0"/>
                <a:tint val="75000"/>
                <a:shade val="85000"/>
                <a:satMod val="230000"/>
              </a:schemeClr>
            </a:gs>
            <a:gs pos="25000">
              <a:schemeClr val="accent3">
                <a:hueOff val="-1581921"/>
                <a:satOff val="-1039"/>
                <a:lumOff val="-2026"/>
                <a:alphaOff val="0"/>
                <a:tint val="90000"/>
                <a:shade val="70000"/>
                <a:satMod val="220000"/>
              </a:schemeClr>
            </a:gs>
            <a:gs pos="50000">
              <a:schemeClr val="accent3">
                <a:hueOff val="-1581921"/>
                <a:satOff val="-1039"/>
                <a:lumOff val="-2026"/>
                <a:alphaOff val="0"/>
                <a:tint val="90000"/>
                <a:shade val="58000"/>
                <a:satMod val="225000"/>
              </a:schemeClr>
            </a:gs>
            <a:gs pos="65000">
              <a:schemeClr val="accent3">
                <a:hueOff val="-1581921"/>
                <a:satOff val="-1039"/>
                <a:lumOff val="-2026"/>
                <a:alphaOff val="0"/>
                <a:tint val="90000"/>
                <a:shade val="58000"/>
                <a:satMod val="225000"/>
              </a:schemeClr>
            </a:gs>
            <a:gs pos="80000">
              <a:schemeClr val="accent3">
                <a:hueOff val="-1581921"/>
                <a:satOff val="-1039"/>
                <a:lumOff val="-2026"/>
                <a:alphaOff val="0"/>
                <a:tint val="90000"/>
                <a:shade val="69000"/>
                <a:satMod val="220000"/>
              </a:schemeClr>
            </a:gs>
            <a:gs pos="100000">
              <a:schemeClr val="accent3">
                <a:hueOff val="-1581921"/>
                <a:satOff val="-1039"/>
                <a:lumOff val="-2026"/>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38505EB0-058B-4C7C-89C4-75959140BA77}">
      <dsp:nvSpPr>
        <dsp:cNvPr id="0" name=""/>
        <dsp:cNvSpPr/>
      </dsp:nvSpPr>
      <dsp:spPr>
        <a:xfrm>
          <a:off x="507459" y="708829"/>
          <a:ext cx="4340847" cy="4340847"/>
        </a:xfrm>
        <a:prstGeom prst="blockArc">
          <a:avLst>
            <a:gd name="adj1" fmla="val 16200000"/>
            <a:gd name="adj2" fmla="val 19285714"/>
            <a:gd name="adj3" fmla="val 3897"/>
          </a:avLst>
        </a:prstGeom>
        <a:gradFill rotWithShape="0">
          <a:gsLst>
            <a:gs pos="0">
              <a:schemeClr val="accent3">
                <a:hueOff val="0"/>
                <a:satOff val="0"/>
                <a:lumOff val="0"/>
                <a:alphaOff val="0"/>
                <a:tint val="75000"/>
                <a:shade val="85000"/>
                <a:satMod val="230000"/>
              </a:schemeClr>
            </a:gs>
            <a:gs pos="25000">
              <a:schemeClr val="accent3">
                <a:hueOff val="0"/>
                <a:satOff val="0"/>
                <a:lumOff val="0"/>
                <a:alphaOff val="0"/>
                <a:tint val="90000"/>
                <a:shade val="70000"/>
                <a:satMod val="220000"/>
              </a:schemeClr>
            </a:gs>
            <a:gs pos="50000">
              <a:schemeClr val="accent3">
                <a:hueOff val="0"/>
                <a:satOff val="0"/>
                <a:lumOff val="0"/>
                <a:alphaOff val="0"/>
                <a:tint val="90000"/>
                <a:shade val="58000"/>
                <a:satMod val="225000"/>
              </a:schemeClr>
            </a:gs>
            <a:gs pos="65000">
              <a:schemeClr val="accent3">
                <a:hueOff val="0"/>
                <a:satOff val="0"/>
                <a:lumOff val="0"/>
                <a:alphaOff val="0"/>
                <a:tint val="90000"/>
                <a:shade val="58000"/>
                <a:satMod val="225000"/>
              </a:schemeClr>
            </a:gs>
            <a:gs pos="80000">
              <a:schemeClr val="accent3">
                <a:hueOff val="0"/>
                <a:satOff val="0"/>
                <a:lumOff val="0"/>
                <a:alphaOff val="0"/>
                <a:tint val="90000"/>
                <a:shade val="69000"/>
                <a:satMod val="220000"/>
              </a:schemeClr>
            </a:gs>
            <a:gs pos="100000">
              <a:schemeClr val="accent3">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92783009-830C-404D-8815-CE6CD2C46E52}">
      <dsp:nvSpPr>
        <dsp:cNvPr id="0" name=""/>
        <dsp:cNvSpPr/>
      </dsp:nvSpPr>
      <dsp:spPr>
        <a:xfrm>
          <a:off x="1825198" y="2040156"/>
          <a:ext cx="1678194" cy="1678194"/>
        </a:xfrm>
        <a:prstGeom prst="ellipse">
          <a:avLst/>
        </a:prstGeom>
        <a:gradFill rotWithShape="0">
          <a:gsLst>
            <a:gs pos="0">
              <a:schemeClr val="accent2">
                <a:hueOff val="0"/>
                <a:satOff val="0"/>
                <a:lumOff val="0"/>
                <a:alphaOff val="0"/>
                <a:tint val="75000"/>
                <a:shade val="85000"/>
                <a:satMod val="230000"/>
              </a:schemeClr>
            </a:gs>
            <a:gs pos="25000">
              <a:schemeClr val="accent2">
                <a:hueOff val="0"/>
                <a:satOff val="0"/>
                <a:lumOff val="0"/>
                <a:alphaOff val="0"/>
                <a:tint val="90000"/>
                <a:shade val="70000"/>
                <a:satMod val="220000"/>
              </a:schemeClr>
            </a:gs>
            <a:gs pos="50000">
              <a:schemeClr val="accent2">
                <a:hueOff val="0"/>
                <a:satOff val="0"/>
                <a:lumOff val="0"/>
                <a:alphaOff val="0"/>
                <a:tint val="90000"/>
                <a:shade val="58000"/>
                <a:satMod val="225000"/>
              </a:schemeClr>
            </a:gs>
            <a:gs pos="65000">
              <a:schemeClr val="accent2">
                <a:hueOff val="0"/>
                <a:satOff val="0"/>
                <a:lumOff val="0"/>
                <a:alphaOff val="0"/>
                <a:tint val="90000"/>
                <a:shade val="58000"/>
                <a:satMod val="225000"/>
              </a:schemeClr>
            </a:gs>
            <a:gs pos="80000">
              <a:schemeClr val="accent2">
                <a:hueOff val="0"/>
                <a:satOff val="0"/>
                <a:lumOff val="0"/>
                <a:alphaOff val="0"/>
                <a:tint val="90000"/>
                <a:shade val="69000"/>
                <a:satMod val="220000"/>
              </a:schemeClr>
            </a:gs>
            <a:gs pos="100000">
              <a:schemeClr val="accent2">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1778000">
            <a:lnSpc>
              <a:spcPct val="90000"/>
            </a:lnSpc>
            <a:spcBef>
              <a:spcPct val="0"/>
            </a:spcBef>
            <a:spcAft>
              <a:spcPct val="35000"/>
            </a:spcAft>
          </a:pPr>
          <a:r>
            <a:rPr lang="fa-IR" sz="4000" b="0" kern="1200" cap="none" spc="50" dirty="0" smtClean="0">
              <a:ln w="11430"/>
              <a:solidFill>
                <a:schemeClr val="bg1"/>
              </a:solidFill>
              <a:effectLst/>
              <a:cs typeface="B Titr" pitchFamily="2" charset="-78"/>
            </a:rPr>
            <a:t>ترویج</a:t>
          </a:r>
          <a:endParaRPr lang="en-US" sz="4000" b="0" kern="1200" cap="none" spc="50" dirty="0">
            <a:ln w="11430"/>
            <a:solidFill>
              <a:schemeClr val="bg1"/>
            </a:solidFill>
            <a:effectLst/>
            <a:cs typeface="B Titr" pitchFamily="2" charset="-78"/>
          </a:endParaRPr>
        </a:p>
      </dsp:txBody>
      <dsp:txXfrm>
        <a:off x="2070964" y="2285922"/>
        <a:ext cx="1186662" cy="1186662"/>
      </dsp:txXfrm>
    </dsp:sp>
    <dsp:sp modelId="{0568A293-76AE-4862-88C2-8A0D453E42CB}">
      <dsp:nvSpPr>
        <dsp:cNvPr id="0" name=""/>
        <dsp:cNvSpPr/>
      </dsp:nvSpPr>
      <dsp:spPr>
        <a:xfrm>
          <a:off x="2076928" y="163752"/>
          <a:ext cx="1174735" cy="1174735"/>
        </a:xfrm>
        <a:prstGeom prst="ellipse">
          <a:avLst/>
        </a:prstGeom>
        <a:gradFill rotWithShape="0">
          <a:gsLst>
            <a:gs pos="0">
              <a:schemeClr val="accent3">
                <a:hueOff val="0"/>
                <a:satOff val="0"/>
                <a:lumOff val="0"/>
                <a:alphaOff val="0"/>
                <a:tint val="75000"/>
                <a:shade val="85000"/>
                <a:satMod val="230000"/>
              </a:schemeClr>
            </a:gs>
            <a:gs pos="25000">
              <a:schemeClr val="accent3">
                <a:hueOff val="0"/>
                <a:satOff val="0"/>
                <a:lumOff val="0"/>
                <a:alphaOff val="0"/>
                <a:tint val="90000"/>
                <a:shade val="70000"/>
                <a:satMod val="220000"/>
              </a:schemeClr>
            </a:gs>
            <a:gs pos="50000">
              <a:schemeClr val="accent3">
                <a:hueOff val="0"/>
                <a:satOff val="0"/>
                <a:lumOff val="0"/>
                <a:alphaOff val="0"/>
                <a:tint val="90000"/>
                <a:shade val="58000"/>
                <a:satMod val="225000"/>
              </a:schemeClr>
            </a:gs>
            <a:gs pos="65000">
              <a:schemeClr val="accent3">
                <a:hueOff val="0"/>
                <a:satOff val="0"/>
                <a:lumOff val="0"/>
                <a:alphaOff val="0"/>
                <a:tint val="90000"/>
                <a:shade val="58000"/>
                <a:satMod val="225000"/>
              </a:schemeClr>
            </a:gs>
            <a:gs pos="80000">
              <a:schemeClr val="accent3">
                <a:hueOff val="0"/>
                <a:satOff val="0"/>
                <a:lumOff val="0"/>
                <a:alphaOff val="0"/>
                <a:tint val="90000"/>
                <a:shade val="69000"/>
                <a:satMod val="220000"/>
              </a:schemeClr>
            </a:gs>
            <a:gs pos="100000">
              <a:schemeClr val="accent3">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خیانت به همسر</a:t>
          </a:r>
        </a:p>
      </dsp:txBody>
      <dsp:txXfrm>
        <a:off x="2248964" y="335788"/>
        <a:ext cx="830663" cy="830663"/>
      </dsp:txXfrm>
    </dsp:sp>
    <dsp:sp modelId="{56602D6B-66D7-40E8-8B41-F9924665866A}">
      <dsp:nvSpPr>
        <dsp:cNvPr id="0" name=""/>
        <dsp:cNvSpPr/>
      </dsp:nvSpPr>
      <dsp:spPr>
        <a:xfrm>
          <a:off x="3740769" y="965015"/>
          <a:ext cx="1174735" cy="1174735"/>
        </a:xfrm>
        <a:prstGeom prst="ellipse">
          <a:avLst/>
        </a:prstGeom>
        <a:gradFill rotWithShape="0">
          <a:gsLst>
            <a:gs pos="0">
              <a:schemeClr val="accent3">
                <a:hueOff val="-1581921"/>
                <a:satOff val="-1039"/>
                <a:lumOff val="-2026"/>
                <a:alphaOff val="0"/>
                <a:tint val="75000"/>
                <a:shade val="85000"/>
                <a:satMod val="230000"/>
              </a:schemeClr>
            </a:gs>
            <a:gs pos="25000">
              <a:schemeClr val="accent3">
                <a:hueOff val="-1581921"/>
                <a:satOff val="-1039"/>
                <a:lumOff val="-2026"/>
                <a:alphaOff val="0"/>
                <a:tint val="90000"/>
                <a:shade val="70000"/>
                <a:satMod val="220000"/>
              </a:schemeClr>
            </a:gs>
            <a:gs pos="50000">
              <a:schemeClr val="accent3">
                <a:hueOff val="-1581921"/>
                <a:satOff val="-1039"/>
                <a:lumOff val="-2026"/>
                <a:alphaOff val="0"/>
                <a:tint val="90000"/>
                <a:shade val="58000"/>
                <a:satMod val="225000"/>
              </a:schemeClr>
            </a:gs>
            <a:gs pos="65000">
              <a:schemeClr val="accent3">
                <a:hueOff val="-1581921"/>
                <a:satOff val="-1039"/>
                <a:lumOff val="-2026"/>
                <a:alphaOff val="0"/>
                <a:tint val="90000"/>
                <a:shade val="58000"/>
                <a:satMod val="225000"/>
              </a:schemeClr>
            </a:gs>
            <a:gs pos="80000">
              <a:schemeClr val="accent3">
                <a:hueOff val="-1581921"/>
                <a:satOff val="-1039"/>
                <a:lumOff val="-2026"/>
                <a:alphaOff val="0"/>
                <a:tint val="90000"/>
                <a:shade val="69000"/>
                <a:satMod val="220000"/>
              </a:schemeClr>
            </a:gs>
            <a:gs pos="100000">
              <a:schemeClr val="accent3">
                <a:hueOff val="-1581921"/>
                <a:satOff val="-1039"/>
                <a:lumOff val="-2026"/>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روابط جنسی شخصی</a:t>
          </a:r>
          <a:endParaRPr lang="en-US" sz="1600" b="0" kern="1200" dirty="0">
            <a:effectLst/>
            <a:cs typeface="B Titr" pitchFamily="2" charset="-78"/>
          </a:endParaRPr>
        </a:p>
      </dsp:txBody>
      <dsp:txXfrm>
        <a:off x="3912805" y="1137051"/>
        <a:ext cx="830663" cy="830663"/>
      </dsp:txXfrm>
    </dsp:sp>
    <dsp:sp modelId="{676AF55D-1D33-4D93-BC92-A9563B663748}">
      <dsp:nvSpPr>
        <dsp:cNvPr id="0" name=""/>
        <dsp:cNvSpPr/>
      </dsp:nvSpPr>
      <dsp:spPr>
        <a:xfrm>
          <a:off x="4151704" y="2765439"/>
          <a:ext cx="1174735" cy="1174735"/>
        </a:xfrm>
        <a:prstGeom prst="ellipse">
          <a:avLst/>
        </a:prstGeom>
        <a:gradFill rotWithShape="0">
          <a:gsLst>
            <a:gs pos="0">
              <a:schemeClr val="accent3">
                <a:hueOff val="-3163842"/>
                <a:satOff val="-2079"/>
                <a:lumOff val="-4052"/>
                <a:alphaOff val="0"/>
                <a:tint val="75000"/>
                <a:shade val="85000"/>
                <a:satMod val="230000"/>
              </a:schemeClr>
            </a:gs>
            <a:gs pos="25000">
              <a:schemeClr val="accent3">
                <a:hueOff val="-3163842"/>
                <a:satOff val="-2079"/>
                <a:lumOff val="-4052"/>
                <a:alphaOff val="0"/>
                <a:tint val="90000"/>
                <a:shade val="70000"/>
                <a:satMod val="220000"/>
              </a:schemeClr>
            </a:gs>
            <a:gs pos="50000">
              <a:schemeClr val="accent3">
                <a:hueOff val="-3163842"/>
                <a:satOff val="-2079"/>
                <a:lumOff val="-4052"/>
                <a:alphaOff val="0"/>
                <a:tint val="90000"/>
                <a:shade val="58000"/>
                <a:satMod val="225000"/>
              </a:schemeClr>
            </a:gs>
            <a:gs pos="65000">
              <a:schemeClr val="accent3">
                <a:hueOff val="-3163842"/>
                <a:satOff val="-2079"/>
                <a:lumOff val="-4052"/>
                <a:alphaOff val="0"/>
                <a:tint val="90000"/>
                <a:shade val="58000"/>
                <a:satMod val="225000"/>
              </a:schemeClr>
            </a:gs>
            <a:gs pos="80000">
              <a:schemeClr val="accent3">
                <a:hueOff val="-3163842"/>
                <a:satOff val="-2079"/>
                <a:lumOff val="-4052"/>
                <a:alphaOff val="0"/>
                <a:tint val="90000"/>
                <a:shade val="69000"/>
                <a:satMod val="220000"/>
              </a:schemeClr>
            </a:gs>
            <a:gs pos="100000">
              <a:schemeClr val="accent3">
                <a:hueOff val="-3163842"/>
                <a:satOff val="-2079"/>
                <a:lumOff val="-4052"/>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کشف حجاب</a:t>
          </a:r>
          <a:endParaRPr lang="en-US" sz="1600" b="0" kern="1200" dirty="0">
            <a:effectLst/>
            <a:cs typeface="B Titr" pitchFamily="2" charset="-78"/>
          </a:endParaRPr>
        </a:p>
      </dsp:txBody>
      <dsp:txXfrm>
        <a:off x="4323740" y="2937475"/>
        <a:ext cx="830663" cy="830663"/>
      </dsp:txXfrm>
    </dsp:sp>
    <dsp:sp modelId="{CF58D029-43D5-4E5D-BBBD-8A2137C1BBD1}">
      <dsp:nvSpPr>
        <dsp:cNvPr id="0" name=""/>
        <dsp:cNvSpPr/>
      </dsp:nvSpPr>
      <dsp:spPr>
        <a:xfrm>
          <a:off x="3000290" y="4209266"/>
          <a:ext cx="1174735" cy="1174735"/>
        </a:xfrm>
        <a:prstGeom prst="ellipse">
          <a:avLst/>
        </a:prstGeom>
        <a:gradFill rotWithShape="0">
          <a:gsLst>
            <a:gs pos="0">
              <a:schemeClr val="accent3">
                <a:hueOff val="-4745762"/>
                <a:satOff val="-3118"/>
                <a:lumOff val="-6078"/>
                <a:alphaOff val="0"/>
                <a:tint val="75000"/>
                <a:shade val="85000"/>
                <a:satMod val="230000"/>
              </a:schemeClr>
            </a:gs>
            <a:gs pos="25000">
              <a:schemeClr val="accent3">
                <a:hueOff val="-4745762"/>
                <a:satOff val="-3118"/>
                <a:lumOff val="-6078"/>
                <a:alphaOff val="0"/>
                <a:tint val="90000"/>
                <a:shade val="70000"/>
                <a:satMod val="220000"/>
              </a:schemeClr>
            </a:gs>
            <a:gs pos="50000">
              <a:schemeClr val="accent3">
                <a:hueOff val="-4745762"/>
                <a:satOff val="-3118"/>
                <a:lumOff val="-6078"/>
                <a:alphaOff val="0"/>
                <a:tint val="90000"/>
                <a:shade val="58000"/>
                <a:satMod val="225000"/>
              </a:schemeClr>
            </a:gs>
            <a:gs pos="65000">
              <a:schemeClr val="accent3">
                <a:hueOff val="-4745762"/>
                <a:satOff val="-3118"/>
                <a:lumOff val="-6078"/>
                <a:alphaOff val="0"/>
                <a:tint val="90000"/>
                <a:shade val="58000"/>
                <a:satMod val="225000"/>
              </a:schemeClr>
            </a:gs>
            <a:gs pos="80000">
              <a:schemeClr val="accent3">
                <a:hueOff val="-4745762"/>
                <a:satOff val="-3118"/>
                <a:lumOff val="-6078"/>
                <a:alphaOff val="0"/>
                <a:tint val="90000"/>
                <a:shade val="69000"/>
                <a:satMod val="220000"/>
              </a:schemeClr>
            </a:gs>
            <a:gs pos="100000">
              <a:schemeClr val="accent3">
                <a:hueOff val="-4745762"/>
                <a:satOff val="-3118"/>
                <a:lumOff val="-6078"/>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تبلیغ شرب خمر</a:t>
          </a:r>
          <a:endParaRPr lang="en-US" sz="1600" b="0" kern="1200" dirty="0">
            <a:effectLst/>
            <a:cs typeface="B Titr" pitchFamily="2" charset="-78"/>
          </a:endParaRPr>
        </a:p>
      </dsp:txBody>
      <dsp:txXfrm>
        <a:off x="3172326" y="4381302"/>
        <a:ext cx="830663" cy="830663"/>
      </dsp:txXfrm>
    </dsp:sp>
    <dsp:sp modelId="{0173BC8E-E3D0-4752-822D-3D03BB78CB36}">
      <dsp:nvSpPr>
        <dsp:cNvPr id="0" name=""/>
        <dsp:cNvSpPr/>
      </dsp:nvSpPr>
      <dsp:spPr>
        <a:xfrm>
          <a:off x="1153565" y="4209266"/>
          <a:ext cx="1174735" cy="1174735"/>
        </a:xfrm>
        <a:prstGeom prst="ellipse">
          <a:avLst/>
        </a:prstGeom>
        <a:gradFill rotWithShape="0">
          <a:gsLst>
            <a:gs pos="0">
              <a:schemeClr val="accent3">
                <a:hueOff val="-6327683"/>
                <a:satOff val="-4157"/>
                <a:lumOff val="-8105"/>
                <a:alphaOff val="0"/>
                <a:tint val="75000"/>
                <a:shade val="85000"/>
                <a:satMod val="230000"/>
              </a:schemeClr>
            </a:gs>
            <a:gs pos="25000">
              <a:schemeClr val="accent3">
                <a:hueOff val="-6327683"/>
                <a:satOff val="-4157"/>
                <a:lumOff val="-8105"/>
                <a:alphaOff val="0"/>
                <a:tint val="90000"/>
                <a:shade val="70000"/>
                <a:satMod val="220000"/>
              </a:schemeClr>
            </a:gs>
            <a:gs pos="50000">
              <a:schemeClr val="accent3">
                <a:hueOff val="-6327683"/>
                <a:satOff val="-4157"/>
                <a:lumOff val="-8105"/>
                <a:alphaOff val="0"/>
                <a:tint val="90000"/>
                <a:shade val="58000"/>
                <a:satMod val="225000"/>
              </a:schemeClr>
            </a:gs>
            <a:gs pos="65000">
              <a:schemeClr val="accent3">
                <a:hueOff val="-6327683"/>
                <a:satOff val="-4157"/>
                <a:lumOff val="-8105"/>
                <a:alphaOff val="0"/>
                <a:tint val="90000"/>
                <a:shade val="58000"/>
                <a:satMod val="225000"/>
              </a:schemeClr>
            </a:gs>
            <a:gs pos="80000">
              <a:schemeClr val="accent3">
                <a:hueOff val="-6327683"/>
                <a:satOff val="-4157"/>
                <a:lumOff val="-8105"/>
                <a:alphaOff val="0"/>
                <a:tint val="90000"/>
                <a:shade val="69000"/>
                <a:satMod val="220000"/>
              </a:schemeClr>
            </a:gs>
            <a:gs pos="100000">
              <a:schemeClr val="accent3">
                <a:hueOff val="-6327683"/>
                <a:satOff val="-4157"/>
                <a:lumOff val="-8105"/>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تجملات</a:t>
          </a:r>
          <a:endParaRPr lang="en-US" sz="1600" b="0" kern="1200" dirty="0">
            <a:effectLst/>
            <a:cs typeface="B Titr" pitchFamily="2" charset="-78"/>
          </a:endParaRPr>
        </a:p>
      </dsp:txBody>
      <dsp:txXfrm>
        <a:off x="1325601" y="4381302"/>
        <a:ext cx="830663" cy="830663"/>
      </dsp:txXfrm>
    </dsp:sp>
    <dsp:sp modelId="{288EE1FB-38BA-47FF-959E-41F8AD4A1EC7}">
      <dsp:nvSpPr>
        <dsp:cNvPr id="0" name=""/>
        <dsp:cNvSpPr/>
      </dsp:nvSpPr>
      <dsp:spPr>
        <a:xfrm>
          <a:off x="2151" y="2765439"/>
          <a:ext cx="1174735" cy="1174735"/>
        </a:xfrm>
        <a:prstGeom prst="ellipse">
          <a:avLst/>
        </a:prstGeom>
        <a:solidFill>
          <a:schemeClr val="bg1"/>
        </a:solidFill>
        <a:ln>
          <a:no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a-IR" sz="1600" b="0" kern="1200" dirty="0" smtClean="0">
              <a:effectLst/>
              <a:cs typeface="B Titr" pitchFamily="2" charset="-78"/>
            </a:rPr>
            <a:t>برهنگی</a:t>
          </a:r>
          <a:endParaRPr lang="en-US" sz="1600" b="0" kern="1200" dirty="0">
            <a:effectLst/>
            <a:cs typeface="B Titr" pitchFamily="2" charset="-78"/>
          </a:endParaRPr>
        </a:p>
      </dsp:txBody>
      <dsp:txXfrm>
        <a:off x="174187" y="2937475"/>
        <a:ext cx="830663" cy="830663"/>
      </dsp:txXfrm>
    </dsp:sp>
    <dsp:sp modelId="{FDB7AC39-7C84-4887-84AD-E5F44860B4B7}">
      <dsp:nvSpPr>
        <dsp:cNvPr id="0" name=""/>
        <dsp:cNvSpPr/>
      </dsp:nvSpPr>
      <dsp:spPr>
        <a:xfrm>
          <a:off x="413086" y="965015"/>
          <a:ext cx="1174735" cy="1174735"/>
        </a:xfrm>
        <a:prstGeom prst="ellipse">
          <a:avLst/>
        </a:prstGeom>
        <a:solidFill>
          <a:schemeClr val="bg1"/>
        </a:solidFill>
        <a:ln>
          <a:solidFill>
            <a:schemeClr val="tx2">
              <a:lumMod val="25000"/>
            </a:schemeClr>
          </a:solidFill>
        </a:ln>
        <a:effectLst>
          <a:outerShdw blurRad="76200" dist="50800" dir="5400000" rotWithShape="0">
            <a:srgbClr val="4E3B30">
              <a:alpha val="60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gn="ctr" defTabSz="711200">
            <a:lnSpc>
              <a:spcPct val="90000"/>
            </a:lnSpc>
            <a:spcBef>
              <a:spcPct val="0"/>
            </a:spcBef>
            <a:spcAft>
              <a:spcPct val="35000"/>
            </a:spcAft>
          </a:pPr>
          <a:r>
            <a:rPr lang="fa-IR" sz="1600" b="0" kern="120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اباح</a:t>
          </a:r>
          <a:r>
            <a:rPr lang="ar-SA" sz="1600" b="0" kern="120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ه‌</a:t>
          </a:r>
          <a:r>
            <a:rPr lang="fa-IR" sz="1600" b="0" kern="1200" cap="none" spc="50" dirty="0" smtClean="0">
              <a:ln w="11430"/>
              <a:gradFill>
                <a:gsLst>
                  <a:gs pos="25000">
                    <a:schemeClr val="accent2">
                      <a:satMod val="155000"/>
                    </a:schemeClr>
                  </a:gs>
                  <a:gs pos="100000">
                    <a:schemeClr val="accent2">
                      <a:shade val="45000"/>
                      <a:satMod val="165000"/>
                    </a:schemeClr>
                  </a:gs>
                </a:gsLst>
                <a:lin ang="5400000"/>
              </a:gradFill>
              <a:effectLst/>
              <a:cs typeface="B Titr" pitchFamily="2" charset="-78"/>
            </a:rPr>
            <a:t>گرایی</a:t>
          </a:r>
          <a:endParaRPr lang="en-US" sz="1600" b="0" kern="1200" dirty="0">
            <a:effectLst/>
            <a:cs typeface="B Titr" pitchFamily="2" charset="-78"/>
          </a:endParaRPr>
        </a:p>
      </dsp:txBody>
      <dsp:txXfrm>
        <a:off x="585122" y="1137051"/>
        <a:ext cx="830663" cy="83066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1DF4B5-04F2-4044-AA74-9371414F6059}">
      <dsp:nvSpPr>
        <dsp:cNvPr id="0" name=""/>
        <dsp:cNvSpPr/>
      </dsp:nvSpPr>
      <dsp:spPr>
        <a:xfrm>
          <a:off x="1377708" y="2966159"/>
          <a:ext cx="1683865" cy="1683865"/>
        </a:xfrm>
        <a:prstGeom prst="gear9">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cap="none" spc="50" dirty="0" smtClean="0">
              <a:ln w="12700" cmpd="sng">
                <a:prstDash val="solid"/>
              </a:ln>
              <a:effectLst>
                <a:glow rad="53100">
                  <a:schemeClr val="accent6">
                    <a:satMod val="180000"/>
                    <a:alpha val="30000"/>
                  </a:schemeClr>
                </a:glow>
              </a:effectLst>
            </a:rPr>
            <a:t>نسل سوم شبکه‏های ماهواره‏ای فارسی زبان</a:t>
          </a:r>
          <a:endParaRPr lang="en-US" sz="1400" b="1" kern="1200" cap="none" spc="50" dirty="0">
            <a:ln w="12700" cmpd="sng">
              <a:prstDash val="solid"/>
            </a:ln>
            <a:effectLst>
              <a:glow rad="53100">
                <a:schemeClr val="accent6">
                  <a:satMod val="180000"/>
                  <a:alpha val="30000"/>
                </a:schemeClr>
              </a:glow>
            </a:effectLst>
          </a:endParaRPr>
        </a:p>
      </dsp:txBody>
      <dsp:txXfrm>
        <a:off x="1716240" y="3360596"/>
        <a:ext cx="1006801" cy="865542"/>
      </dsp:txXfrm>
    </dsp:sp>
    <dsp:sp modelId="{2484710D-058D-48E6-A2EB-58F33BF425DA}">
      <dsp:nvSpPr>
        <dsp:cNvPr id="0" name=""/>
        <dsp:cNvSpPr/>
      </dsp:nvSpPr>
      <dsp:spPr>
        <a:xfrm>
          <a:off x="398004" y="2568154"/>
          <a:ext cx="1224629" cy="1224629"/>
        </a:xfrm>
        <a:prstGeom prst="gear6">
          <a:avLst/>
        </a:prstGeom>
        <a:solidFill>
          <a:schemeClr val="accent4">
            <a:hueOff val="2742807"/>
            <a:satOff val="3723"/>
            <a:lumOff val="6275"/>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rtl="1">
            <a:lnSpc>
              <a:spcPct val="90000"/>
            </a:lnSpc>
            <a:spcBef>
              <a:spcPct val="0"/>
            </a:spcBef>
            <a:spcAft>
              <a:spcPct val="35000"/>
            </a:spcAft>
          </a:pPr>
          <a:r>
            <a:rPr lang="fa-IR" sz="1200" b="1" kern="1200" cap="none" spc="50" dirty="0" smtClean="0">
              <a:ln w="12700" cmpd="sng">
                <a:prstDash val="solid"/>
              </a:ln>
              <a:effectLst>
                <a:glow rad="53100">
                  <a:schemeClr val="accent6">
                    <a:satMod val="180000"/>
                    <a:alpha val="30000"/>
                  </a:schemeClr>
                </a:glow>
              </a:effectLst>
            </a:rPr>
            <a:t>شبکه‏های  اجتماعی اینترنتی</a:t>
          </a:r>
          <a:endParaRPr lang="en-US" sz="1200" b="1" kern="1200" cap="none" spc="50" dirty="0">
            <a:ln w="12700" cmpd="sng">
              <a:prstDash val="solid"/>
            </a:ln>
            <a:effectLst>
              <a:glow rad="53100">
                <a:schemeClr val="accent6">
                  <a:satMod val="180000"/>
                  <a:alpha val="30000"/>
                </a:schemeClr>
              </a:glow>
            </a:effectLst>
          </a:endParaRPr>
        </a:p>
      </dsp:txBody>
      <dsp:txXfrm>
        <a:off x="706308" y="2878321"/>
        <a:ext cx="608021" cy="604295"/>
      </dsp:txXfrm>
    </dsp:sp>
    <dsp:sp modelId="{C3486019-DC7E-4B46-BA52-F22D77B1E801}">
      <dsp:nvSpPr>
        <dsp:cNvPr id="0" name=""/>
        <dsp:cNvSpPr/>
      </dsp:nvSpPr>
      <dsp:spPr>
        <a:xfrm rot="20700000">
          <a:off x="1083922" y="1723285"/>
          <a:ext cx="1199887" cy="1199887"/>
        </a:xfrm>
        <a:prstGeom prst="gear6">
          <a:avLst/>
        </a:prstGeom>
        <a:solidFill>
          <a:schemeClr val="accent4">
            <a:hueOff val="5485613"/>
            <a:satOff val="7445"/>
            <a:lumOff val="12549"/>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a-IR" sz="1400" b="1" kern="1200" cap="none" spc="50" dirty="0" smtClean="0">
              <a:ln w="12700" cmpd="sng">
                <a:prstDash val="solid"/>
              </a:ln>
              <a:effectLst>
                <a:glow rad="53100">
                  <a:schemeClr val="accent6">
                    <a:satMod val="180000"/>
                    <a:alpha val="30000"/>
                  </a:schemeClr>
                </a:glow>
              </a:effectLst>
            </a:rPr>
            <a:t>شبکه های اجتمایی موبایلی</a:t>
          </a:r>
          <a:endParaRPr lang="en-US" sz="1400" b="1" kern="1200" cap="none" spc="50" dirty="0">
            <a:ln w="12700" cmpd="sng">
              <a:prstDash val="solid"/>
            </a:ln>
            <a:effectLst>
              <a:glow rad="53100">
                <a:schemeClr val="accent6">
                  <a:satMod val="180000"/>
                  <a:alpha val="30000"/>
                </a:schemeClr>
              </a:glow>
            </a:effectLst>
          </a:endParaRPr>
        </a:p>
      </dsp:txBody>
      <dsp:txXfrm rot="-20700000">
        <a:off x="1347092" y="1986455"/>
        <a:ext cx="673546" cy="673546"/>
      </dsp:txXfrm>
    </dsp:sp>
    <dsp:sp modelId="{BE3C0E09-4C92-446F-964A-E9B5C0FF2E91}">
      <dsp:nvSpPr>
        <dsp:cNvPr id="0" name=""/>
        <dsp:cNvSpPr/>
      </dsp:nvSpPr>
      <dsp:spPr>
        <a:xfrm>
          <a:off x="1236208" y="2718831"/>
          <a:ext cx="2155348" cy="2155348"/>
        </a:xfrm>
        <a:prstGeom prst="circularArrow">
          <a:avLst>
            <a:gd name="adj1" fmla="val 4688"/>
            <a:gd name="adj2" fmla="val 299029"/>
            <a:gd name="adj3" fmla="val 2481270"/>
            <a:gd name="adj4" fmla="val 15938605"/>
            <a:gd name="adj5" fmla="val 5469"/>
          </a:avLst>
        </a:prstGeom>
        <a:solidFill>
          <a:schemeClr val="accent4">
            <a:hueOff val="0"/>
            <a:satOff val="0"/>
            <a:lumOff val="0"/>
            <a:alphaOff val="0"/>
          </a:schemeClr>
        </a:solidFill>
        <a:ln>
          <a:noFill/>
        </a:ln>
        <a:effectLst/>
        <a:sp3d z="-52400" extrusionH="1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DC14F396-0EF2-4E88-9CA1-7954A27F41BD}">
      <dsp:nvSpPr>
        <dsp:cNvPr id="0" name=""/>
        <dsp:cNvSpPr/>
      </dsp:nvSpPr>
      <dsp:spPr>
        <a:xfrm>
          <a:off x="181125" y="2302051"/>
          <a:ext cx="1565995" cy="1565995"/>
        </a:xfrm>
        <a:prstGeom prst="leftCircularArrow">
          <a:avLst>
            <a:gd name="adj1" fmla="val 6452"/>
            <a:gd name="adj2" fmla="val 429999"/>
            <a:gd name="adj3" fmla="val 10489124"/>
            <a:gd name="adj4" fmla="val 14837806"/>
            <a:gd name="adj5" fmla="val 7527"/>
          </a:avLst>
        </a:prstGeom>
        <a:solidFill>
          <a:schemeClr val="accent4">
            <a:hueOff val="2742807"/>
            <a:satOff val="3723"/>
            <a:lumOff val="6275"/>
            <a:alphaOff val="0"/>
          </a:schemeClr>
        </a:solidFill>
        <a:ln>
          <a:noFill/>
        </a:ln>
        <a:effectLst/>
        <a:sp3d z="-52400" extrusionH="1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EEE02164-C38A-4968-A768-3719EB0400E4}">
      <dsp:nvSpPr>
        <dsp:cNvPr id="0" name=""/>
        <dsp:cNvSpPr/>
      </dsp:nvSpPr>
      <dsp:spPr>
        <a:xfrm>
          <a:off x="806375" y="1465325"/>
          <a:ext cx="1688458" cy="1688458"/>
        </a:xfrm>
        <a:prstGeom prst="circularArrow">
          <a:avLst>
            <a:gd name="adj1" fmla="val 5984"/>
            <a:gd name="adj2" fmla="val 394124"/>
            <a:gd name="adj3" fmla="val 13313824"/>
            <a:gd name="adj4" fmla="val 10508221"/>
            <a:gd name="adj5" fmla="val 6981"/>
          </a:avLst>
        </a:prstGeom>
        <a:solidFill>
          <a:schemeClr val="accent4">
            <a:hueOff val="5485613"/>
            <a:satOff val="7445"/>
            <a:lumOff val="12549"/>
            <a:alphaOff val="0"/>
          </a:schemeClr>
        </a:solidFill>
        <a:ln>
          <a:noFill/>
        </a:ln>
        <a:effectLst/>
        <a:sp3d z="-52400" extrusionH="1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FAECB1-1A1F-4808-BFAF-462553123F47}">
      <dsp:nvSpPr>
        <dsp:cNvPr id="0" name=""/>
        <dsp:cNvSpPr/>
      </dsp:nvSpPr>
      <dsp:spPr>
        <a:xfrm>
          <a:off x="3490791" y="2581350"/>
          <a:ext cx="222839" cy="153699"/>
        </a:xfrm>
        <a:prstGeom prst="ellipse">
          <a:avLst/>
        </a:prstGeom>
        <a:solidFill>
          <a:schemeClr val="accent1">
            <a:tint val="50000"/>
            <a:alpha val="40000"/>
            <a:hueOff val="0"/>
            <a:satOff val="0"/>
            <a:lumOff val="0"/>
            <a:alphaOff val="0"/>
          </a:schemeClr>
        </a:solidFill>
        <a:ln>
          <a:noFill/>
        </a:ln>
        <a:effectLst/>
        <a:sp3d z="-400500" prstMaterial="matte"/>
      </dsp:spPr>
      <dsp:style>
        <a:lnRef idx="0">
          <a:scrgbClr r="0" g="0" b="0"/>
        </a:lnRef>
        <a:fillRef idx="1">
          <a:scrgbClr r="0" g="0" b="0"/>
        </a:fillRef>
        <a:effectRef idx="0">
          <a:scrgbClr r="0" g="0" b="0"/>
        </a:effectRef>
        <a:fontRef idx="minor"/>
      </dsp:style>
    </dsp:sp>
    <dsp:sp modelId="{AE48041A-B973-4526-B92D-6A48E37F1C02}">
      <dsp:nvSpPr>
        <dsp:cNvPr id="0" name=""/>
        <dsp:cNvSpPr/>
      </dsp:nvSpPr>
      <dsp:spPr>
        <a:xfrm rot="16200000">
          <a:off x="3953406" y="1128438"/>
          <a:ext cx="684188" cy="2529773"/>
        </a:xfrm>
        <a:prstGeom prst="downArrow">
          <a:avLst/>
        </a:prstGeom>
        <a:solidFill>
          <a:schemeClr val="accent1">
            <a:tint val="60000"/>
            <a:hueOff val="0"/>
            <a:satOff val="0"/>
            <a:lumOff val="0"/>
            <a:alphaOff val="0"/>
          </a:schemeClr>
        </a:solidFill>
        <a:ln>
          <a:noFill/>
        </a:ln>
        <a:effectLst/>
        <a:sp3d z="5715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EE7A4164-5AB0-4FA2-B2DB-53210D8A9DE7}">
      <dsp:nvSpPr>
        <dsp:cNvPr id="0" name=""/>
        <dsp:cNvSpPr/>
      </dsp:nvSpPr>
      <dsp:spPr>
        <a:xfrm>
          <a:off x="2255164" y="1458624"/>
          <a:ext cx="3284106" cy="821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3360" tIns="213360" rIns="213360" bIns="213360" numCol="1" spcCol="1270" anchor="ctr" anchorCtr="0">
          <a:noAutofit/>
        </a:bodyPr>
        <a:lstStyle/>
        <a:p>
          <a:pPr lvl="0" algn="ctr" defTabSz="1333500" rtl="1">
            <a:lnSpc>
              <a:spcPct val="90000"/>
            </a:lnSpc>
            <a:spcBef>
              <a:spcPct val="0"/>
            </a:spcBef>
            <a:spcAft>
              <a:spcPct val="35000"/>
            </a:spcAft>
          </a:pPr>
          <a:r>
            <a:rPr lang="fa-IR" sz="3000" kern="1200" dirty="0" smtClean="0"/>
            <a:t>تغییر سبک زندگی</a:t>
          </a:r>
          <a:endParaRPr lang="fa-IR" sz="3000" kern="1200" dirty="0"/>
        </a:p>
      </dsp:txBody>
      <dsp:txXfrm>
        <a:off x="2255164" y="1458624"/>
        <a:ext cx="3284106" cy="821026"/>
      </dsp:txXfrm>
    </dsp:sp>
    <dsp:sp modelId="{8C90EA81-A26B-4E22-81CF-9F8AAE5A11F1}">
      <dsp:nvSpPr>
        <dsp:cNvPr id="0" name=""/>
        <dsp:cNvSpPr/>
      </dsp:nvSpPr>
      <dsp:spPr>
        <a:xfrm rot="16200000">
          <a:off x="351326" y="-1856231"/>
          <a:ext cx="5473504" cy="8091270"/>
        </a:xfrm>
        <a:prstGeom prst="funnel">
          <a:avLst/>
        </a:prstGeom>
        <a:solidFill>
          <a:schemeClr val="lt1">
            <a:alpha val="40000"/>
            <a:hueOff val="0"/>
            <a:satOff val="0"/>
            <a:lumOff val="0"/>
            <a:alphaOff val="0"/>
          </a:schemeClr>
        </a:solidFill>
        <a:ln w="10000" cap="flat" cmpd="sng" algn="ctr">
          <a:solidFill>
            <a:schemeClr val="accent1">
              <a:hueOff val="0"/>
              <a:satOff val="0"/>
              <a:lumOff val="0"/>
              <a:alphaOff val="0"/>
            </a:schemeClr>
          </a:solidFill>
          <a:prstDash val="solid"/>
        </a:ln>
        <a:effectLst/>
        <a:sp3d extrusionH="381000" prstMaterial="matte"/>
      </dsp:spPr>
      <dsp:style>
        <a:lnRef idx="1">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06292-5FB2-4BD2-9804-00288E779D49}">
      <dsp:nvSpPr>
        <dsp:cNvPr id="0" name=""/>
        <dsp:cNvSpPr/>
      </dsp:nvSpPr>
      <dsp:spPr>
        <a:xfrm rot="5400000">
          <a:off x="-1140257" y="1145707"/>
          <a:ext cx="5572354" cy="3291840"/>
        </a:xfrm>
        <a:prstGeom prst="chevron">
          <a:avLst/>
        </a:prstGeom>
        <a:gradFill rotWithShape="0">
          <a:gsLst>
            <a:gs pos="0">
              <a:schemeClr val="accent1">
                <a:hueOff val="0"/>
                <a:satOff val="0"/>
                <a:lumOff val="0"/>
                <a:alphaOff val="0"/>
                <a:tint val="75000"/>
                <a:shade val="85000"/>
                <a:satMod val="230000"/>
              </a:schemeClr>
            </a:gs>
            <a:gs pos="25000">
              <a:schemeClr val="accent1">
                <a:hueOff val="0"/>
                <a:satOff val="0"/>
                <a:lumOff val="0"/>
                <a:alphaOff val="0"/>
                <a:tint val="90000"/>
                <a:shade val="70000"/>
                <a:satMod val="220000"/>
              </a:schemeClr>
            </a:gs>
            <a:gs pos="50000">
              <a:schemeClr val="accent1">
                <a:hueOff val="0"/>
                <a:satOff val="0"/>
                <a:lumOff val="0"/>
                <a:alphaOff val="0"/>
                <a:tint val="90000"/>
                <a:shade val="58000"/>
                <a:satMod val="225000"/>
              </a:schemeClr>
            </a:gs>
            <a:gs pos="65000">
              <a:schemeClr val="accent1">
                <a:hueOff val="0"/>
                <a:satOff val="0"/>
                <a:lumOff val="0"/>
                <a:alphaOff val="0"/>
                <a:tint val="90000"/>
                <a:shade val="58000"/>
                <a:satMod val="225000"/>
              </a:schemeClr>
            </a:gs>
            <a:gs pos="80000">
              <a:schemeClr val="accent1">
                <a:hueOff val="0"/>
                <a:satOff val="0"/>
                <a:lumOff val="0"/>
                <a:alphaOff val="0"/>
                <a:tint val="90000"/>
                <a:shade val="69000"/>
                <a:satMod val="220000"/>
              </a:schemeClr>
            </a:gs>
            <a:gs pos="100000">
              <a:schemeClr val="accent1">
                <a:hueOff val="0"/>
                <a:satOff val="0"/>
                <a:lumOff val="0"/>
                <a:alphaOff val="0"/>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7940" tIns="27940" rIns="27940" bIns="27940" numCol="1" spcCol="1270" anchor="ctr" anchorCtr="0">
          <a:noAutofit/>
        </a:bodyPr>
        <a:lstStyle/>
        <a:p>
          <a:pPr lvl="0" algn="ctr" defTabSz="1955800" rtl="0">
            <a:lnSpc>
              <a:spcPct val="90000"/>
            </a:lnSpc>
            <a:spcBef>
              <a:spcPct val="0"/>
            </a:spcBef>
            <a:spcAft>
              <a:spcPct val="35000"/>
            </a:spcAft>
          </a:pPr>
          <a:r>
            <a:rPr lang="fa-IR" sz="4400" b="1" kern="1200" dirty="0" smtClean="0"/>
            <a:t>بخش سوم راهبردها و راهکارهای مقابله</a:t>
          </a:r>
          <a:endParaRPr lang="fa-IR" sz="4400" b="1" kern="1200" dirty="0"/>
        </a:p>
      </dsp:txBody>
      <dsp:txXfrm rot="-5400000">
        <a:off x="0" y="1651370"/>
        <a:ext cx="3291840" cy="2280514"/>
      </dsp:txXfrm>
    </dsp:sp>
    <dsp:sp modelId="{5FA27A73-0ADC-46AC-A148-B90CE885D68B}">
      <dsp:nvSpPr>
        <dsp:cNvPr id="0" name=""/>
        <dsp:cNvSpPr/>
      </dsp:nvSpPr>
      <dsp:spPr>
        <a:xfrm rot="5400000">
          <a:off x="3755567" y="-504859"/>
          <a:ext cx="3928041" cy="4937760"/>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70688" tIns="15240" rIns="15240" bIns="15240" numCol="1" spcCol="1270" anchor="ctr" anchorCtr="0">
          <a:noAutofit/>
        </a:bodyPr>
        <a:lstStyle/>
        <a:p>
          <a:pPr marL="285750" lvl="1" indent="0" algn="r" defTabSz="1778000" rtl="1">
            <a:lnSpc>
              <a:spcPct val="90000"/>
            </a:lnSpc>
            <a:spcBef>
              <a:spcPct val="0"/>
            </a:spcBef>
            <a:spcAft>
              <a:spcPct val="15000"/>
            </a:spcAft>
            <a:buChar char="••"/>
          </a:pPr>
          <a:r>
            <a:rPr lang="fa-IR" sz="2400" kern="1200" dirty="0" smtClean="0"/>
            <a:t>رهنمودها</a:t>
          </a:r>
          <a:endParaRPr lang="fa-IR" sz="2400" kern="1200" dirty="0"/>
        </a:p>
        <a:p>
          <a:pPr marL="285750" lvl="1" indent="0" algn="r" defTabSz="1778000" rtl="1">
            <a:lnSpc>
              <a:spcPct val="90000"/>
            </a:lnSpc>
            <a:spcBef>
              <a:spcPct val="0"/>
            </a:spcBef>
            <a:spcAft>
              <a:spcPct val="15000"/>
            </a:spcAft>
            <a:buChar char="••"/>
          </a:pPr>
          <a:r>
            <a:rPr lang="fa-IR" sz="2400" kern="1200" dirty="0" smtClean="0"/>
            <a:t>اهداف مقابله</a:t>
          </a:r>
          <a:endParaRPr lang="fa-IR" sz="2400" kern="1200" dirty="0"/>
        </a:p>
        <a:p>
          <a:pPr marL="285750" marR="0" lvl="1" indent="0" algn="r" defTabSz="1778000" rtl="1" eaLnBrk="1" fontAlgn="auto" latinLnBrk="0" hangingPunct="1">
            <a:lnSpc>
              <a:spcPct val="90000"/>
            </a:lnSpc>
            <a:spcBef>
              <a:spcPct val="0"/>
            </a:spcBef>
            <a:spcAft>
              <a:spcPct val="15000"/>
            </a:spcAft>
            <a:buClrTx/>
            <a:buSzTx/>
            <a:buFontTx/>
            <a:buChar char="••"/>
            <a:tabLst/>
            <a:defRPr/>
          </a:pPr>
          <a:r>
            <a:rPr lang="fa-IR" sz="2400" kern="1200" dirty="0" smtClean="0"/>
            <a:t>اصول وملزومات</a:t>
          </a:r>
          <a:endParaRPr lang="fa-IR" sz="2400" kern="1200" dirty="0"/>
        </a:p>
        <a:p>
          <a:pPr marL="285750" lvl="1" indent="0" algn="r" defTabSz="1778000" rtl="1">
            <a:lnSpc>
              <a:spcPct val="90000"/>
            </a:lnSpc>
            <a:spcBef>
              <a:spcPct val="0"/>
            </a:spcBef>
            <a:spcAft>
              <a:spcPct val="15000"/>
            </a:spcAft>
            <a:buChar char="••"/>
          </a:pPr>
          <a:r>
            <a:rPr lang="fa-IR" sz="2400" kern="1200" dirty="0" smtClean="0"/>
            <a:t>راهبرد </a:t>
          </a:r>
          <a:r>
            <a:rPr lang="fa-IR" sz="2400" kern="1200" dirty="0" smtClean="0"/>
            <a:t>و راهکارهای پیشدستانه</a:t>
          </a:r>
          <a:endParaRPr lang="fa-IR" sz="2400" kern="1200" dirty="0"/>
        </a:p>
        <a:p>
          <a:pPr marL="285750" lvl="1" indent="0" algn="r" defTabSz="1778000" rtl="1">
            <a:lnSpc>
              <a:spcPct val="90000"/>
            </a:lnSpc>
            <a:spcBef>
              <a:spcPct val="0"/>
            </a:spcBef>
            <a:spcAft>
              <a:spcPct val="15000"/>
            </a:spcAft>
            <a:buChar char="••"/>
          </a:pPr>
          <a:r>
            <a:rPr lang="fa-IR" sz="2400" kern="1200" dirty="0" smtClean="0"/>
            <a:t>راهبرد </a:t>
          </a:r>
          <a:r>
            <a:rPr lang="fa-IR" sz="2400" kern="1200" dirty="0" smtClean="0"/>
            <a:t> </a:t>
          </a:r>
          <a:r>
            <a:rPr lang="fa-IR" sz="2400" kern="1200" dirty="0" smtClean="0"/>
            <a:t>و راهکارها پیشگیرانه</a:t>
          </a:r>
          <a:endParaRPr lang="fa-IR" sz="2400" kern="1200" dirty="0"/>
        </a:p>
        <a:p>
          <a:pPr marL="285750" lvl="1" indent="0" algn="r" defTabSz="1778000" rtl="1">
            <a:lnSpc>
              <a:spcPct val="90000"/>
            </a:lnSpc>
            <a:spcBef>
              <a:spcPct val="0"/>
            </a:spcBef>
            <a:spcAft>
              <a:spcPct val="15000"/>
            </a:spcAft>
            <a:buChar char="••"/>
          </a:pPr>
          <a:r>
            <a:rPr lang="fa-IR" sz="2400" kern="1200" dirty="0" smtClean="0"/>
            <a:t>روشهای مقابله از منظر امام خامنه ای</a:t>
          </a:r>
          <a:endParaRPr lang="fa-IR" sz="2400" kern="1200" dirty="0"/>
        </a:p>
        <a:p>
          <a:pPr marL="285750" marR="0" lvl="1" indent="0" algn="r" defTabSz="1778000" rtl="1" eaLnBrk="1" fontAlgn="auto" latinLnBrk="0" hangingPunct="1">
            <a:lnSpc>
              <a:spcPct val="90000"/>
            </a:lnSpc>
            <a:spcBef>
              <a:spcPct val="0"/>
            </a:spcBef>
            <a:spcAft>
              <a:spcPct val="15000"/>
            </a:spcAft>
            <a:buClrTx/>
            <a:buSzTx/>
            <a:buFontTx/>
            <a:buChar char="••"/>
            <a:tabLst/>
            <a:defRPr/>
          </a:pPr>
          <a:r>
            <a:rPr lang="fa-IR" sz="2400" kern="1200" dirty="0" smtClean="0"/>
            <a:t>نقش رسانه در </a:t>
          </a:r>
          <a:r>
            <a:rPr lang="fa-IR" sz="2400" kern="1200" dirty="0" smtClean="0"/>
            <a:t>مقابله</a:t>
          </a:r>
        </a:p>
        <a:p>
          <a:pPr marL="285750" lvl="1" indent="0" algn="r" defTabSz="1778000" rtl="1">
            <a:lnSpc>
              <a:spcPct val="90000"/>
            </a:lnSpc>
            <a:spcBef>
              <a:spcPct val="0"/>
            </a:spcBef>
            <a:spcAft>
              <a:spcPct val="15000"/>
            </a:spcAft>
            <a:buChar char="••"/>
          </a:pPr>
          <a:endParaRPr lang="fa-IR" sz="2400" kern="1200" dirty="0"/>
        </a:p>
      </dsp:txBody>
      <dsp:txXfrm rot="-5400000">
        <a:off x="3250708" y="191751"/>
        <a:ext cx="4746009" cy="3544539"/>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9848B2-065B-4717-AC87-3EC7D5F72097}">
      <dsp:nvSpPr>
        <dsp:cNvPr id="0" name=""/>
        <dsp:cNvSpPr/>
      </dsp:nvSpPr>
      <dsp:spPr>
        <a:xfrm>
          <a:off x="237744" y="278404"/>
          <a:ext cx="6311973" cy="4411407"/>
        </a:xfrm>
        <a:prstGeom prst="blockArc">
          <a:avLst>
            <a:gd name="adj1" fmla="val 12166793"/>
            <a:gd name="adj2" fmla="val 18104554"/>
            <a:gd name="adj3" fmla="val 4640"/>
          </a:avLst>
        </a:prstGeom>
        <a:solidFill>
          <a:schemeClr val="accent1">
            <a:tint val="60000"/>
            <a:hueOff val="0"/>
            <a:satOff val="0"/>
            <a:lumOff val="0"/>
            <a:alphaOff val="0"/>
          </a:schemeClr>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sp>
    <dsp:sp modelId="{A2C0EB72-BD42-43B4-940C-C0A2CCA1D507}">
      <dsp:nvSpPr>
        <dsp:cNvPr id="0" name=""/>
        <dsp:cNvSpPr/>
      </dsp:nvSpPr>
      <dsp:spPr>
        <a:xfrm>
          <a:off x="-192407" y="705525"/>
          <a:ext cx="6692766" cy="4411407"/>
        </a:xfrm>
        <a:prstGeom prst="blockArc">
          <a:avLst>
            <a:gd name="adj1" fmla="val 8024182"/>
            <a:gd name="adj2" fmla="val 12950022"/>
            <a:gd name="adj3" fmla="val 4640"/>
          </a:avLst>
        </a:prstGeom>
        <a:solidFill>
          <a:schemeClr val="accent1">
            <a:tint val="60000"/>
            <a:hueOff val="0"/>
            <a:satOff val="0"/>
            <a:lumOff val="0"/>
            <a:alphaOff val="0"/>
          </a:schemeClr>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sp>
    <dsp:sp modelId="{C82E85B6-4570-422B-BFD4-561AFF3DA4CD}">
      <dsp:nvSpPr>
        <dsp:cNvPr id="0" name=""/>
        <dsp:cNvSpPr/>
      </dsp:nvSpPr>
      <dsp:spPr>
        <a:xfrm>
          <a:off x="1613285" y="-269062"/>
          <a:ext cx="5546633" cy="5546633"/>
        </a:xfrm>
        <a:prstGeom prst="blockArc">
          <a:avLst>
            <a:gd name="adj1" fmla="val 21595220"/>
            <a:gd name="adj2" fmla="val 10795220"/>
            <a:gd name="adj3" fmla="val 3690"/>
          </a:avLst>
        </a:prstGeom>
        <a:solidFill>
          <a:schemeClr val="accent1">
            <a:tint val="60000"/>
            <a:hueOff val="0"/>
            <a:satOff val="0"/>
            <a:lumOff val="0"/>
            <a:alphaOff val="0"/>
          </a:schemeClr>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sp>
    <dsp:sp modelId="{1B8AD722-6DBD-4823-B695-3DCF0A331E9C}">
      <dsp:nvSpPr>
        <dsp:cNvPr id="0" name=""/>
        <dsp:cNvSpPr/>
      </dsp:nvSpPr>
      <dsp:spPr>
        <a:xfrm>
          <a:off x="2812543" y="631233"/>
          <a:ext cx="5759401" cy="4411407"/>
        </a:xfrm>
        <a:prstGeom prst="blockArc">
          <a:avLst>
            <a:gd name="adj1" fmla="val 19852343"/>
            <a:gd name="adj2" fmla="val 2933650"/>
            <a:gd name="adj3" fmla="val 4640"/>
          </a:avLst>
        </a:prstGeom>
        <a:solidFill>
          <a:schemeClr val="accent1">
            <a:tint val="60000"/>
            <a:hueOff val="0"/>
            <a:satOff val="0"/>
            <a:lumOff val="0"/>
            <a:alphaOff val="0"/>
          </a:schemeClr>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sp>
    <dsp:sp modelId="{7C15A711-51A4-4A95-9083-E6CC716A4CAA}">
      <dsp:nvSpPr>
        <dsp:cNvPr id="0" name=""/>
        <dsp:cNvSpPr/>
      </dsp:nvSpPr>
      <dsp:spPr>
        <a:xfrm>
          <a:off x="2804909" y="338737"/>
          <a:ext cx="5652556" cy="4411407"/>
        </a:xfrm>
        <a:prstGeom prst="blockArc">
          <a:avLst>
            <a:gd name="adj1" fmla="val 14487164"/>
            <a:gd name="adj2" fmla="val 20367098"/>
            <a:gd name="adj3" fmla="val 4640"/>
          </a:avLst>
        </a:prstGeom>
        <a:solidFill>
          <a:schemeClr val="accent1">
            <a:tint val="60000"/>
            <a:hueOff val="0"/>
            <a:satOff val="0"/>
            <a:lumOff val="0"/>
            <a:alphaOff val="0"/>
          </a:schemeClr>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sp>
    <dsp:sp modelId="{04C90FC9-9543-49F9-93A5-657EB406BAB5}">
      <dsp:nvSpPr>
        <dsp:cNvPr id="0" name=""/>
        <dsp:cNvSpPr/>
      </dsp:nvSpPr>
      <dsp:spPr>
        <a:xfrm>
          <a:off x="2858940" y="1791819"/>
          <a:ext cx="3440354" cy="2030534"/>
        </a:xfrm>
        <a:prstGeom prst="ellipse">
          <a:avLst/>
        </a:prstGeom>
        <a:solidFill>
          <a:srgbClr val="7030A0"/>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fa-IR" sz="4000" kern="1200" dirty="0" smtClean="0">
              <a:solidFill>
                <a:srgbClr val="FF0000"/>
              </a:solidFill>
            </a:rPr>
            <a:t>مهندسی فرهنگی</a:t>
          </a:r>
          <a:r>
            <a:rPr lang="fa-IR" sz="2400" kern="1200" dirty="0" smtClean="0">
              <a:solidFill>
                <a:srgbClr val="FF0000"/>
              </a:solidFill>
            </a:rPr>
            <a:t> </a:t>
          </a:r>
        </a:p>
        <a:p>
          <a:pPr lvl="0" algn="ctr" defTabSz="1778000">
            <a:lnSpc>
              <a:spcPct val="90000"/>
            </a:lnSpc>
            <a:spcBef>
              <a:spcPct val="0"/>
            </a:spcBef>
            <a:spcAft>
              <a:spcPct val="35000"/>
            </a:spcAft>
          </a:pPr>
          <a:r>
            <a:rPr lang="fa-IR" sz="2400" kern="1200" dirty="0" smtClean="0">
              <a:solidFill>
                <a:srgbClr val="FF0000"/>
              </a:solidFill>
            </a:rPr>
            <a:t>نقشه راه</a:t>
          </a:r>
          <a:endParaRPr lang="en-US" sz="2400" kern="1200" dirty="0"/>
        </a:p>
      </dsp:txBody>
      <dsp:txXfrm>
        <a:off x="3362768" y="2089184"/>
        <a:ext cx="2432698" cy="1435804"/>
      </dsp:txXfrm>
    </dsp:sp>
    <dsp:sp modelId="{DD02EC8B-F96D-4235-A073-232BEEE9E12B}">
      <dsp:nvSpPr>
        <dsp:cNvPr id="0" name=""/>
        <dsp:cNvSpPr/>
      </dsp:nvSpPr>
      <dsp:spPr>
        <a:xfrm>
          <a:off x="2996334" y="58431"/>
          <a:ext cx="3061810" cy="1186833"/>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fa-IR" sz="2400" b="1" kern="1200" dirty="0" smtClean="0">
              <a:solidFill>
                <a:srgbClr val="C00000"/>
              </a:solidFill>
            </a:rPr>
            <a:t> هماهنگ سازی </a:t>
          </a:r>
        </a:p>
        <a:p>
          <a:pPr marL="0" marR="0" lvl="0" indent="0" algn="ctr" defTabSz="914400" eaLnBrk="1" fontAlgn="auto" latinLnBrk="0" hangingPunct="1">
            <a:lnSpc>
              <a:spcPct val="100000"/>
            </a:lnSpc>
            <a:spcBef>
              <a:spcPct val="0"/>
            </a:spcBef>
            <a:spcAft>
              <a:spcPts val="0"/>
            </a:spcAft>
            <a:buClrTx/>
            <a:buSzTx/>
            <a:buFontTx/>
            <a:buNone/>
            <a:tabLst/>
            <a:defRPr/>
          </a:pPr>
          <a:r>
            <a:rPr lang="fa-IR" sz="2400" b="1" kern="1200" dirty="0" smtClean="0">
              <a:solidFill>
                <a:srgbClr val="C00000"/>
              </a:solidFill>
            </a:rPr>
            <a:t>نهاد های فرهنگی</a:t>
          </a:r>
          <a:endParaRPr lang="en-US" sz="2400" b="1" kern="1200" dirty="0" smtClean="0">
            <a:solidFill>
              <a:srgbClr val="C00000"/>
            </a:solidFill>
          </a:endParaRPr>
        </a:p>
        <a:p>
          <a:pPr lvl="0" algn="ctr" defTabSz="666750">
            <a:lnSpc>
              <a:spcPct val="90000"/>
            </a:lnSpc>
            <a:spcBef>
              <a:spcPct val="0"/>
            </a:spcBef>
            <a:spcAft>
              <a:spcPct val="35000"/>
            </a:spcAft>
          </a:pPr>
          <a:endParaRPr lang="en-US" sz="1600" b="1" kern="1200" dirty="0">
            <a:solidFill>
              <a:srgbClr val="C00000"/>
            </a:solidFill>
          </a:endParaRPr>
        </a:p>
      </dsp:txBody>
      <dsp:txXfrm>
        <a:off x="3444726" y="232239"/>
        <a:ext cx="2165026" cy="839217"/>
      </dsp:txXfrm>
    </dsp:sp>
    <dsp:sp modelId="{4510E6A5-458C-4C70-9A33-32FC1077E323}">
      <dsp:nvSpPr>
        <dsp:cNvPr id="0" name=""/>
        <dsp:cNvSpPr/>
      </dsp:nvSpPr>
      <dsp:spPr>
        <a:xfrm>
          <a:off x="6147464" y="1077516"/>
          <a:ext cx="2853692" cy="1421374"/>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C00000"/>
              </a:solidFill>
            </a:rPr>
            <a:t>طرح جامع </a:t>
          </a:r>
        </a:p>
        <a:p>
          <a:pPr lvl="0" algn="ctr" defTabSz="1066800">
            <a:lnSpc>
              <a:spcPct val="90000"/>
            </a:lnSpc>
            <a:spcBef>
              <a:spcPct val="0"/>
            </a:spcBef>
            <a:spcAft>
              <a:spcPct val="35000"/>
            </a:spcAft>
          </a:pPr>
          <a:r>
            <a:rPr lang="fa-IR" sz="2400" b="1" kern="1200" dirty="0" smtClean="0">
              <a:solidFill>
                <a:srgbClr val="C00000"/>
              </a:solidFill>
            </a:rPr>
            <a:t>تعلیم و تربیت</a:t>
          </a:r>
          <a:endParaRPr lang="en-US" sz="2400" b="1" kern="1200" dirty="0">
            <a:solidFill>
              <a:srgbClr val="C00000"/>
            </a:solidFill>
          </a:endParaRPr>
        </a:p>
      </dsp:txBody>
      <dsp:txXfrm>
        <a:off x="6565378" y="1285671"/>
        <a:ext cx="2017864" cy="1005064"/>
      </dsp:txXfrm>
    </dsp:sp>
    <dsp:sp modelId="{80442AA5-D0BD-4253-B67C-3C907126294D}">
      <dsp:nvSpPr>
        <dsp:cNvPr id="0" name=""/>
        <dsp:cNvSpPr/>
      </dsp:nvSpPr>
      <dsp:spPr>
        <a:xfrm>
          <a:off x="5486283" y="3818756"/>
          <a:ext cx="3244926" cy="1283230"/>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C00000"/>
              </a:solidFill>
            </a:rPr>
            <a:t>طرح بومی سازی شبکه ماهواره ای – اطلاعاتی و ارتباطی</a:t>
          </a:r>
          <a:endParaRPr lang="en-US" sz="2400" b="1" kern="1200" dirty="0">
            <a:solidFill>
              <a:srgbClr val="C00000"/>
            </a:solidFill>
          </a:endParaRPr>
        </a:p>
      </dsp:txBody>
      <dsp:txXfrm>
        <a:off x="5961491" y="4006681"/>
        <a:ext cx="2294510" cy="907380"/>
      </dsp:txXfrm>
    </dsp:sp>
    <dsp:sp modelId="{70183E41-AD1B-4137-BBEC-FD258DED480E}">
      <dsp:nvSpPr>
        <dsp:cNvPr id="0" name=""/>
        <dsp:cNvSpPr/>
      </dsp:nvSpPr>
      <dsp:spPr>
        <a:xfrm>
          <a:off x="0" y="3833866"/>
          <a:ext cx="3328915" cy="1268149"/>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C00000"/>
              </a:solidFill>
            </a:rPr>
            <a:t>گفتمان تمدن سازی اسلامی</a:t>
          </a:r>
          <a:endParaRPr lang="en-US" sz="2400" b="1" kern="1200" dirty="0">
            <a:solidFill>
              <a:srgbClr val="C00000"/>
            </a:solidFill>
          </a:endParaRPr>
        </a:p>
      </dsp:txBody>
      <dsp:txXfrm>
        <a:off x="487508" y="4019582"/>
        <a:ext cx="2353899" cy="896717"/>
      </dsp:txXfrm>
    </dsp:sp>
    <dsp:sp modelId="{EB9B6CA3-CD9D-4953-914D-3088D7B9747E}">
      <dsp:nvSpPr>
        <dsp:cNvPr id="0" name=""/>
        <dsp:cNvSpPr/>
      </dsp:nvSpPr>
      <dsp:spPr>
        <a:xfrm>
          <a:off x="0" y="897314"/>
          <a:ext cx="2814505" cy="1505149"/>
        </a:xfrm>
        <a:prstGeom prst="ellipse">
          <a:avLst/>
        </a:prstGeom>
        <a:solidFill>
          <a:schemeClr val="accent2">
            <a:lumMod val="40000"/>
            <a:lumOff val="6000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rgbClr val="C00000"/>
              </a:solidFill>
            </a:rPr>
            <a:t>طرح الگوی اسلامی –ایرانی پیشرفت </a:t>
          </a:r>
          <a:endParaRPr lang="en-US" sz="2400" b="1" kern="1200" dirty="0">
            <a:solidFill>
              <a:srgbClr val="C00000"/>
            </a:solidFill>
          </a:endParaRPr>
        </a:p>
      </dsp:txBody>
      <dsp:txXfrm>
        <a:off x="412175" y="1117738"/>
        <a:ext cx="1990155" cy="10643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94B6F-C20A-44B1-BD26-30DDEF80DC27}">
      <dsp:nvSpPr>
        <dsp:cNvPr id="0" name=""/>
        <dsp:cNvSpPr/>
      </dsp:nvSpPr>
      <dsp:spPr>
        <a:xfrm>
          <a:off x="3733799" y="2082718"/>
          <a:ext cx="2149343" cy="1740522"/>
        </a:xfrm>
        <a:prstGeom prst="ellipse">
          <a:avLst/>
        </a:prstGeom>
        <a:solidFill>
          <a:schemeClr val="accent3">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bg1"/>
              </a:solidFill>
            </a:rPr>
            <a:t> </a:t>
          </a:r>
          <a:r>
            <a:rPr lang="fa-IR" sz="3600" b="1" kern="1200" dirty="0" smtClean="0">
              <a:solidFill>
                <a:schemeClr val="bg1"/>
              </a:solidFill>
            </a:rPr>
            <a:t>ابعاد جنگ نرم</a:t>
          </a:r>
          <a:endParaRPr lang="fa-IR" sz="2800" b="1" kern="1200" dirty="0">
            <a:solidFill>
              <a:schemeClr val="bg1"/>
            </a:solidFill>
          </a:endParaRPr>
        </a:p>
      </dsp:txBody>
      <dsp:txXfrm>
        <a:off x="4048563" y="2337612"/>
        <a:ext cx="1519815" cy="1230734"/>
      </dsp:txXfrm>
    </dsp:sp>
    <dsp:sp modelId="{C362A9A6-E954-4141-BE93-FC16D02ED275}">
      <dsp:nvSpPr>
        <dsp:cNvPr id="0" name=""/>
        <dsp:cNvSpPr/>
      </dsp:nvSpPr>
      <dsp:spPr>
        <a:xfrm rot="21591117">
          <a:off x="5972197" y="2748275"/>
          <a:ext cx="416177"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5972197" y="2828895"/>
        <a:ext cx="295482" cy="241390"/>
      </dsp:txXfrm>
    </dsp:sp>
    <dsp:sp modelId="{6084AAA5-1E9A-4EFA-8A37-BF75277BA6AF}">
      <dsp:nvSpPr>
        <dsp:cNvPr id="0" name=""/>
        <dsp:cNvSpPr/>
      </dsp:nvSpPr>
      <dsp:spPr>
        <a:xfrm>
          <a:off x="6495784" y="2451641"/>
          <a:ext cx="2648215" cy="987113"/>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marL="0" marR="0" lvl="0" indent="0" algn="ctr" defTabSz="1422400" rtl="1" eaLnBrk="1" fontAlgn="auto" latinLnBrk="0" hangingPunct="1">
            <a:lnSpc>
              <a:spcPct val="90000"/>
            </a:lnSpc>
            <a:spcBef>
              <a:spcPct val="0"/>
            </a:spcBef>
            <a:spcAft>
              <a:spcPct val="35000"/>
            </a:spcAft>
            <a:buClrTx/>
            <a:buSzTx/>
            <a:buFontTx/>
            <a:buNone/>
            <a:tabLst/>
            <a:defRPr/>
          </a:pPr>
          <a:endParaRPr lang="fa-IR" sz="3200" b="1" kern="1200" dirty="0" smtClean="0">
            <a:solidFill>
              <a:schemeClr val="bg1"/>
            </a:solidFill>
          </a:endParaRPr>
        </a:p>
        <a:p>
          <a:pPr marL="0" marR="0" lvl="0" indent="0" algn="ctr" defTabSz="1422400" rtl="1" eaLnBrk="1" fontAlgn="auto" latinLnBrk="0" hangingPunct="1">
            <a:lnSpc>
              <a:spcPct val="90000"/>
            </a:lnSpc>
            <a:spcBef>
              <a:spcPct val="0"/>
            </a:spcBef>
            <a:spcAft>
              <a:spcPct val="35000"/>
            </a:spcAft>
            <a:buClrTx/>
            <a:buSzTx/>
            <a:buFontTx/>
            <a:buNone/>
            <a:tabLst/>
            <a:defRPr/>
          </a:pPr>
          <a:r>
            <a:rPr lang="fa-IR" sz="3200" b="1" kern="1200" dirty="0" smtClean="0">
              <a:solidFill>
                <a:schemeClr val="bg1"/>
              </a:solidFill>
            </a:rPr>
            <a:t>اجتماعی</a:t>
          </a:r>
        </a:p>
        <a:p>
          <a:pPr lvl="0" algn="ctr" defTabSz="1422400" rtl="1">
            <a:lnSpc>
              <a:spcPct val="90000"/>
            </a:lnSpc>
            <a:spcBef>
              <a:spcPct val="0"/>
            </a:spcBef>
            <a:spcAft>
              <a:spcPct val="35000"/>
            </a:spcAft>
          </a:pPr>
          <a:endParaRPr lang="fa-IR" sz="3200" b="1" kern="1200" dirty="0">
            <a:solidFill>
              <a:schemeClr val="bg1"/>
            </a:solidFill>
          </a:endParaRPr>
        </a:p>
      </dsp:txBody>
      <dsp:txXfrm>
        <a:off x="6883606" y="2596200"/>
        <a:ext cx="1872571" cy="697995"/>
      </dsp:txXfrm>
    </dsp:sp>
    <dsp:sp modelId="{2F6720A0-0E9D-4F58-A493-8F56C780F18A}">
      <dsp:nvSpPr>
        <dsp:cNvPr id="0" name=""/>
        <dsp:cNvSpPr/>
      </dsp:nvSpPr>
      <dsp:spPr>
        <a:xfrm rot="19658094">
          <a:off x="5737373" y="1909193"/>
          <a:ext cx="801310"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5746748" y="2021962"/>
        <a:ext cx="680615" cy="241390"/>
      </dsp:txXfrm>
    </dsp:sp>
    <dsp:sp modelId="{83915FD2-12F9-4DCB-AF5D-188DE4101D1C}">
      <dsp:nvSpPr>
        <dsp:cNvPr id="0" name=""/>
        <dsp:cNvSpPr/>
      </dsp:nvSpPr>
      <dsp:spPr>
        <a:xfrm>
          <a:off x="5974745" y="774301"/>
          <a:ext cx="2822039" cy="1090558"/>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bg1"/>
              </a:solidFill>
            </a:rPr>
            <a:t>سیاسی</a:t>
          </a:r>
          <a:endParaRPr lang="fa-IR" sz="3600" b="1" kern="1200" dirty="0">
            <a:solidFill>
              <a:schemeClr val="bg1"/>
            </a:solidFill>
          </a:endParaRPr>
        </a:p>
      </dsp:txBody>
      <dsp:txXfrm>
        <a:off x="6388023" y="934010"/>
        <a:ext cx="1995483" cy="771140"/>
      </dsp:txXfrm>
    </dsp:sp>
    <dsp:sp modelId="{5A0CB1D3-A52D-400E-AD3D-C40983452D04}">
      <dsp:nvSpPr>
        <dsp:cNvPr id="0" name=""/>
        <dsp:cNvSpPr/>
      </dsp:nvSpPr>
      <dsp:spPr>
        <a:xfrm rot="1897216">
          <a:off x="5794879" y="3732333"/>
          <a:ext cx="1212260"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fa-IR" sz="1800" kern="1200">
            <a:solidFill>
              <a:schemeClr val="bg1"/>
            </a:solidFill>
          </a:endParaRPr>
        </a:p>
      </dsp:txBody>
      <dsp:txXfrm>
        <a:off x="5803838" y="3781158"/>
        <a:ext cx="1091565" cy="241390"/>
      </dsp:txXfrm>
    </dsp:sp>
    <dsp:sp modelId="{F119AB34-CBC7-4C31-B8C5-22138EBA0A0E}">
      <dsp:nvSpPr>
        <dsp:cNvPr id="0" name=""/>
        <dsp:cNvSpPr/>
      </dsp:nvSpPr>
      <dsp:spPr>
        <a:xfrm>
          <a:off x="6645465" y="4320684"/>
          <a:ext cx="2498534" cy="1064961"/>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chemeClr val="bg1"/>
              </a:solidFill>
            </a:rPr>
            <a:t>روحی و</a:t>
          </a:r>
        </a:p>
        <a:p>
          <a:pPr marL="0" marR="0" lvl="0" indent="0" algn="ctr" defTabSz="914400" rtl="1" eaLnBrk="1" fontAlgn="auto" latinLnBrk="0" hangingPunct="1">
            <a:lnSpc>
              <a:spcPct val="100000"/>
            </a:lnSpc>
            <a:spcBef>
              <a:spcPct val="0"/>
            </a:spcBef>
            <a:spcAft>
              <a:spcPts val="0"/>
            </a:spcAft>
            <a:buClrTx/>
            <a:buSzTx/>
            <a:buFontTx/>
            <a:buNone/>
            <a:tabLst/>
            <a:defRPr/>
          </a:pPr>
          <a:r>
            <a:rPr lang="fa-IR" sz="2800" b="1" kern="1200" dirty="0" smtClean="0">
              <a:solidFill>
                <a:schemeClr val="bg1"/>
              </a:solidFill>
            </a:rPr>
            <a:t>روانی</a:t>
          </a:r>
          <a:endParaRPr lang="fa-IR" sz="3600" b="1" kern="1200" dirty="0">
            <a:solidFill>
              <a:schemeClr val="bg1"/>
            </a:solidFill>
          </a:endParaRPr>
        </a:p>
      </dsp:txBody>
      <dsp:txXfrm>
        <a:off x="7011367" y="4476644"/>
        <a:ext cx="1766730" cy="753041"/>
      </dsp:txXfrm>
    </dsp:sp>
    <dsp:sp modelId="{E8F674B9-CEDD-4851-9895-B311ED982373}">
      <dsp:nvSpPr>
        <dsp:cNvPr id="0" name=""/>
        <dsp:cNvSpPr/>
      </dsp:nvSpPr>
      <dsp:spPr>
        <a:xfrm rot="5440721">
          <a:off x="4541329" y="3982673"/>
          <a:ext cx="505124"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solidFill>
              <a:schemeClr val="bg1"/>
            </a:solidFill>
          </a:endParaRPr>
        </a:p>
      </dsp:txBody>
      <dsp:txXfrm rot="10800000">
        <a:off x="4602391" y="4002794"/>
        <a:ext cx="384429" cy="241390"/>
      </dsp:txXfrm>
    </dsp:sp>
    <dsp:sp modelId="{5727136B-AB5D-4ED6-99BF-17CBA01DF97E}">
      <dsp:nvSpPr>
        <dsp:cNvPr id="0" name=""/>
        <dsp:cNvSpPr/>
      </dsp:nvSpPr>
      <dsp:spPr>
        <a:xfrm>
          <a:off x="3276600" y="4566767"/>
          <a:ext cx="3012893" cy="1064961"/>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fa-IR" sz="3200" b="1" kern="1200" dirty="0" smtClean="0">
              <a:solidFill>
                <a:schemeClr val="bg1"/>
              </a:solidFill>
            </a:rPr>
            <a:t>اقتصادی</a:t>
          </a:r>
          <a:endParaRPr lang="fa-IR" sz="3200" b="1" kern="1200" dirty="0">
            <a:solidFill>
              <a:schemeClr val="bg1"/>
            </a:solidFill>
          </a:endParaRPr>
        </a:p>
      </dsp:txBody>
      <dsp:txXfrm>
        <a:off x="3717828" y="4722727"/>
        <a:ext cx="2130437" cy="753041"/>
      </dsp:txXfrm>
    </dsp:sp>
    <dsp:sp modelId="{803AA6C3-FE87-4A80-9AD6-8C6DC7F84E24}">
      <dsp:nvSpPr>
        <dsp:cNvPr id="0" name=""/>
        <dsp:cNvSpPr/>
      </dsp:nvSpPr>
      <dsp:spPr>
        <a:xfrm rot="9028419">
          <a:off x="2482515" y="3704165"/>
          <a:ext cx="1288992"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solidFill>
              <a:schemeClr val="bg1"/>
            </a:solidFill>
          </a:endParaRPr>
        </a:p>
      </dsp:txBody>
      <dsp:txXfrm rot="10800000">
        <a:off x="2595373" y="3754888"/>
        <a:ext cx="1168297" cy="241390"/>
      </dsp:txXfrm>
    </dsp:sp>
    <dsp:sp modelId="{79E1D008-1482-48FA-93EC-C55A0037B9FA}">
      <dsp:nvSpPr>
        <dsp:cNvPr id="0" name=""/>
        <dsp:cNvSpPr/>
      </dsp:nvSpPr>
      <dsp:spPr>
        <a:xfrm>
          <a:off x="116070" y="4309269"/>
          <a:ext cx="2817629" cy="1006935"/>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fa-IR" sz="3200" b="1" kern="1200" smtClean="0">
              <a:solidFill>
                <a:schemeClr val="bg1"/>
              </a:solidFill>
            </a:rPr>
            <a:t>حقوقی</a:t>
          </a:r>
          <a:endParaRPr lang="fa-IR" sz="3200" b="1" kern="1200" dirty="0">
            <a:solidFill>
              <a:schemeClr val="bg1"/>
            </a:solidFill>
          </a:endParaRPr>
        </a:p>
      </dsp:txBody>
      <dsp:txXfrm>
        <a:off x="528702" y="4456731"/>
        <a:ext cx="1992365" cy="712011"/>
      </dsp:txXfrm>
    </dsp:sp>
    <dsp:sp modelId="{727BDE5B-A3E6-4D4B-ACFA-4ED41178B7A4}">
      <dsp:nvSpPr>
        <dsp:cNvPr id="0" name=""/>
        <dsp:cNvSpPr/>
      </dsp:nvSpPr>
      <dsp:spPr>
        <a:xfrm rot="10686608">
          <a:off x="3213760" y="2797358"/>
          <a:ext cx="429240"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solidFill>
              <a:schemeClr val="bg1"/>
            </a:solidFill>
          </a:endParaRPr>
        </a:p>
      </dsp:txBody>
      <dsp:txXfrm rot="10800000">
        <a:off x="3334422" y="2875832"/>
        <a:ext cx="308545" cy="241390"/>
      </dsp:txXfrm>
    </dsp:sp>
    <dsp:sp modelId="{00E46801-1AF9-44AA-B2A3-BB0FD03992AD}">
      <dsp:nvSpPr>
        <dsp:cNvPr id="0" name=""/>
        <dsp:cNvSpPr/>
      </dsp:nvSpPr>
      <dsp:spPr>
        <a:xfrm>
          <a:off x="0" y="2527846"/>
          <a:ext cx="3110295" cy="1064961"/>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fa-IR" sz="3200" b="1" kern="1200" dirty="0" smtClean="0">
              <a:solidFill>
                <a:schemeClr val="bg1"/>
              </a:solidFill>
            </a:rPr>
            <a:t>علمی</a:t>
          </a:r>
          <a:endParaRPr lang="fa-IR" sz="3200" b="1" kern="1200" dirty="0">
            <a:solidFill>
              <a:schemeClr val="bg1"/>
            </a:solidFill>
          </a:endParaRPr>
        </a:p>
      </dsp:txBody>
      <dsp:txXfrm>
        <a:off x="455492" y="2683806"/>
        <a:ext cx="2199311" cy="753041"/>
      </dsp:txXfrm>
    </dsp:sp>
    <dsp:sp modelId="{07A63CFE-6CD6-49D8-AB59-6C31511A451B}">
      <dsp:nvSpPr>
        <dsp:cNvPr id="0" name=""/>
        <dsp:cNvSpPr/>
      </dsp:nvSpPr>
      <dsp:spPr>
        <a:xfrm rot="12609013">
          <a:off x="2973964" y="1936084"/>
          <a:ext cx="860255" cy="402318"/>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a:solidFill>
              <a:schemeClr val="bg1"/>
            </a:solidFill>
          </a:endParaRPr>
        </a:p>
      </dsp:txBody>
      <dsp:txXfrm rot="10800000">
        <a:off x="3086495" y="2046859"/>
        <a:ext cx="739560" cy="241390"/>
      </dsp:txXfrm>
    </dsp:sp>
    <dsp:sp modelId="{541FFC06-53EC-4322-BCDA-7038497F811E}">
      <dsp:nvSpPr>
        <dsp:cNvPr id="0" name=""/>
        <dsp:cNvSpPr/>
      </dsp:nvSpPr>
      <dsp:spPr>
        <a:xfrm>
          <a:off x="691414" y="833212"/>
          <a:ext cx="2768735" cy="1064961"/>
        </a:xfrm>
        <a:prstGeom prst="ellipse">
          <a:avLst/>
        </a:prstGeom>
        <a:solidFill>
          <a:schemeClr val="accent2">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fa-IR" sz="3200" b="1" kern="1200" dirty="0" smtClean="0">
              <a:solidFill>
                <a:schemeClr val="bg1"/>
              </a:solidFill>
            </a:rPr>
            <a:t>فرهنگی</a:t>
          </a:r>
          <a:endParaRPr lang="fa-IR" sz="3200" b="1" kern="1200" dirty="0">
            <a:solidFill>
              <a:schemeClr val="bg1"/>
            </a:solidFill>
          </a:endParaRPr>
        </a:p>
      </dsp:txBody>
      <dsp:txXfrm>
        <a:off x="1096886" y="989172"/>
        <a:ext cx="1957791" cy="7530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94B6F-C20A-44B1-BD26-30DDEF80DC27}">
      <dsp:nvSpPr>
        <dsp:cNvPr id="0" name=""/>
        <dsp:cNvSpPr/>
      </dsp:nvSpPr>
      <dsp:spPr>
        <a:xfrm>
          <a:off x="3181500" y="2853344"/>
          <a:ext cx="3032552" cy="1600252"/>
        </a:xfrm>
        <a:prstGeom prst="ellipse">
          <a:avLst/>
        </a:prstGeom>
        <a:solidFill>
          <a:schemeClr val="tx1"/>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rtl="1">
            <a:lnSpc>
              <a:spcPct val="90000"/>
            </a:lnSpc>
            <a:spcBef>
              <a:spcPct val="0"/>
            </a:spcBef>
            <a:spcAft>
              <a:spcPct val="35000"/>
            </a:spcAft>
          </a:pPr>
          <a:r>
            <a:rPr lang="fa-IR" sz="4000" b="1" kern="1200" dirty="0" smtClean="0">
              <a:solidFill>
                <a:schemeClr val="bg1">
                  <a:lumMod val="95000"/>
                  <a:lumOff val="5000"/>
                </a:schemeClr>
              </a:solidFill>
            </a:rPr>
            <a:t>روش های اعتقادی</a:t>
          </a:r>
          <a:endParaRPr lang="fa-IR" sz="4000" b="1" kern="1200" dirty="0">
            <a:solidFill>
              <a:schemeClr val="bg1">
                <a:lumMod val="95000"/>
                <a:lumOff val="5000"/>
              </a:schemeClr>
            </a:solidFill>
          </a:endParaRPr>
        </a:p>
      </dsp:txBody>
      <dsp:txXfrm>
        <a:off x="3625607" y="3087695"/>
        <a:ext cx="2144338" cy="1131550"/>
      </dsp:txXfrm>
    </dsp:sp>
    <dsp:sp modelId="{A7722280-3D0A-4A64-8456-CDD0A2309084}">
      <dsp:nvSpPr>
        <dsp:cNvPr id="0" name=""/>
        <dsp:cNvSpPr/>
      </dsp:nvSpPr>
      <dsp:spPr>
        <a:xfrm rot="19129343">
          <a:off x="5916799" y="2531560"/>
          <a:ext cx="511211" cy="659399"/>
        </a:xfrm>
        <a:prstGeom prst="rightArrow">
          <a:avLst>
            <a:gd name="adj1" fmla="val 60000"/>
            <a:gd name="adj2" fmla="val 50000"/>
          </a:avLst>
        </a:prstGeom>
        <a:solidFill>
          <a:schemeClr val="accent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solidFill>
              <a:schemeClr val="bg1">
                <a:lumMod val="95000"/>
                <a:lumOff val="5000"/>
              </a:schemeClr>
            </a:solidFill>
          </a:endParaRPr>
        </a:p>
      </dsp:txBody>
      <dsp:txXfrm>
        <a:off x="5935764" y="2713927"/>
        <a:ext cx="357848" cy="395639"/>
      </dsp:txXfrm>
    </dsp:sp>
    <dsp:sp modelId="{913BBCB2-735E-4E45-8BC2-41F826386B39}">
      <dsp:nvSpPr>
        <dsp:cNvPr id="0" name=""/>
        <dsp:cNvSpPr/>
      </dsp:nvSpPr>
      <dsp:spPr>
        <a:xfrm>
          <a:off x="6030862" y="1574433"/>
          <a:ext cx="2898158" cy="1168766"/>
        </a:xfrm>
        <a:prstGeom prst="ellipse">
          <a:avLst/>
        </a:prstGeom>
        <a:solidFill>
          <a:schemeClr val="accent3"/>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chemeClr val="bg1">
                  <a:lumMod val="95000"/>
                  <a:lumOff val="5000"/>
                </a:schemeClr>
              </a:solidFill>
            </a:rPr>
            <a:t>فرقه سازی و باند بازی</a:t>
          </a:r>
          <a:endParaRPr lang="en-US" sz="2400" b="1" kern="1200" dirty="0">
            <a:solidFill>
              <a:schemeClr val="bg1">
                <a:lumMod val="95000"/>
                <a:lumOff val="5000"/>
              </a:schemeClr>
            </a:solidFill>
          </a:endParaRPr>
        </a:p>
      </dsp:txBody>
      <dsp:txXfrm>
        <a:off x="6455287" y="1745595"/>
        <a:ext cx="2049308" cy="826442"/>
      </dsp:txXfrm>
    </dsp:sp>
    <dsp:sp modelId="{B0674BB8-0360-48E0-BC7C-C0729C4308C2}">
      <dsp:nvSpPr>
        <dsp:cNvPr id="0" name=""/>
        <dsp:cNvSpPr/>
      </dsp:nvSpPr>
      <dsp:spPr>
        <a:xfrm rot="16116731">
          <a:off x="4352556" y="1952846"/>
          <a:ext cx="624013" cy="659399"/>
        </a:xfrm>
        <a:prstGeom prst="rightArrow">
          <a:avLst>
            <a:gd name="adj1" fmla="val 60000"/>
            <a:gd name="adj2" fmla="val 50000"/>
          </a:avLst>
        </a:prstGeom>
        <a:solidFill>
          <a:schemeClr val="accent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solidFill>
              <a:schemeClr val="bg1">
                <a:lumMod val="95000"/>
                <a:lumOff val="5000"/>
              </a:schemeClr>
            </a:solidFill>
          </a:endParaRPr>
        </a:p>
      </dsp:txBody>
      <dsp:txXfrm rot="10800000">
        <a:off x="4448425" y="2178301"/>
        <a:ext cx="436809" cy="395639"/>
      </dsp:txXfrm>
    </dsp:sp>
    <dsp:sp modelId="{915E59EF-022A-4D17-981C-F8F05F993E39}">
      <dsp:nvSpPr>
        <dsp:cNvPr id="0" name=""/>
        <dsp:cNvSpPr/>
      </dsp:nvSpPr>
      <dsp:spPr>
        <a:xfrm>
          <a:off x="3118772" y="392379"/>
          <a:ext cx="3031105" cy="1284025"/>
        </a:xfrm>
        <a:prstGeom prst="ellipse">
          <a:avLst/>
        </a:prstGeom>
        <a:solidFill>
          <a:schemeClr val="accent3"/>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bg1">
                  <a:lumMod val="95000"/>
                  <a:lumOff val="5000"/>
                </a:schemeClr>
              </a:solidFill>
            </a:rPr>
            <a:t>ابهام آفرینی و شبهه پراکنی اعتقادی</a:t>
          </a:r>
          <a:endParaRPr lang="fa-IR" sz="2400" b="1" kern="1200" dirty="0">
            <a:solidFill>
              <a:schemeClr val="bg1">
                <a:lumMod val="95000"/>
                <a:lumOff val="5000"/>
              </a:schemeClr>
            </a:solidFill>
          </a:endParaRPr>
        </a:p>
      </dsp:txBody>
      <dsp:txXfrm>
        <a:off x="3562667" y="580420"/>
        <a:ext cx="2143315" cy="907943"/>
      </dsp:txXfrm>
    </dsp:sp>
    <dsp:sp modelId="{00BD52A8-E05A-4EF1-A092-E9F8D34009EC}">
      <dsp:nvSpPr>
        <dsp:cNvPr id="0" name=""/>
        <dsp:cNvSpPr/>
      </dsp:nvSpPr>
      <dsp:spPr>
        <a:xfrm rot="3427196">
          <a:off x="5667692" y="4250938"/>
          <a:ext cx="482509" cy="659399"/>
        </a:xfrm>
        <a:prstGeom prst="rightArrow">
          <a:avLst>
            <a:gd name="adj1" fmla="val 60000"/>
            <a:gd name="adj2" fmla="val 50000"/>
          </a:avLst>
        </a:prstGeom>
        <a:solidFill>
          <a:schemeClr val="accent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solidFill>
              <a:schemeClr val="bg1">
                <a:lumMod val="95000"/>
                <a:lumOff val="5000"/>
              </a:schemeClr>
            </a:solidFill>
          </a:endParaRPr>
        </a:p>
      </dsp:txBody>
      <dsp:txXfrm>
        <a:off x="5700777" y="4322036"/>
        <a:ext cx="337756" cy="395639"/>
      </dsp:txXfrm>
    </dsp:sp>
    <dsp:sp modelId="{D3FE8ACD-B1C7-495A-B38F-A612AF4A232E}">
      <dsp:nvSpPr>
        <dsp:cNvPr id="0" name=""/>
        <dsp:cNvSpPr/>
      </dsp:nvSpPr>
      <dsp:spPr>
        <a:xfrm>
          <a:off x="5410204" y="4800602"/>
          <a:ext cx="3164381" cy="1218861"/>
        </a:xfrm>
        <a:prstGeom prst="ellipse">
          <a:avLst/>
        </a:prstGeom>
        <a:solidFill>
          <a:schemeClr val="accent3"/>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chemeClr val="bg1">
                  <a:lumMod val="95000"/>
                  <a:lumOff val="5000"/>
                </a:schemeClr>
              </a:solidFill>
            </a:rPr>
            <a:t>ترویج اسلام لیبرال(امریکایی</a:t>
          </a:r>
          <a:endParaRPr lang="en-US" sz="2400" b="1" kern="1200" dirty="0">
            <a:solidFill>
              <a:schemeClr val="bg1">
                <a:lumMod val="95000"/>
                <a:lumOff val="5000"/>
              </a:schemeClr>
            </a:solidFill>
          </a:endParaRPr>
        </a:p>
      </dsp:txBody>
      <dsp:txXfrm>
        <a:off x="5873617" y="4979100"/>
        <a:ext cx="2237555" cy="861865"/>
      </dsp:txXfrm>
    </dsp:sp>
    <dsp:sp modelId="{0967FDCE-A9FA-4931-A4DB-A0A2DF3B306B}">
      <dsp:nvSpPr>
        <dsp:cNvPr id="0" name=""/>
        <dsp:cNvSpPr/>
      </dsp:nvSpPr>
      <dsp:spPr>
        <a:xfrm rot="8036875">
          <a:off x="3133944" y="4210011"/>
          <a:ext cx="500258" cy="659399"/>
        </a:xfrm>
        <a:prstGeom prst="rightArrow">
          <a:avLst>
            <a:gd name="adj1" fmla="val 60000"/>
            <a:gd name="adj2" fmla="val 50000"/>
          </a:avLst>
        </a:prstGeom>
        <a:solidFill>
          <a:schemeClr val="accent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solidFill>
              <a:schemeClr val="bg1">
                <a:lumMod val="95000"/>
                <a:lumOff val="5000"/>
              </a:schemeClr>
            </a:solidFill>
          </a:endParaRPr>
        </a:p>
      </dsp:txBody>
      <dsp:txXfrm rot="10800000">
        <a:off x="3261060" y="4287865"/>
        <a:ext cx="350181" cy="395639"/>
      </dsp:txXfrm>
    </dsp:sp>
    <dsp:sp modelId="{050169BC-211C-4CA2-B74F-67A6F5063945}">
      <dsp:nvSpPr>
        <dsp:cNvPr id="0" name=""/>
        <dsp:cNvSpPr/>
      </dsp:nvSpPr>
      <dsp:spPr>
        <a:xfrm>
          <a:off x="457205" y="4724402"/>
          <a:ext cx="3367786" cy="1307667"/>
        </a:xfrm>
        <a:prstGeom prst="ellipse">
          <a:avLst/>
        </a:prstGeom>
        <a:solidFill>
          <a:schemeClr val="accent3"/>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solidFill>
                <a:schemeClr val="bg1">
                  <a:lumMod val="95000"/>
                  <a:lumOff val="5000"/>
                </a:schemeClr>
              </a:solidFill>
            </a:rPr>
            <a:t>دین سازی با عرفان های کاذب</a:t>
          </a:r>
          <a:endParaRPr lang="en-US" sz="2400" b="1" kern="1200" dirty="0">
            <a:solidFill>
              <a:schemeClr val="bg1">
                <a:lumMod val="95000"/>
                <a:lumOff val="5000"/>
              </a:schemeClr>
            </a:solidFill>
          </a:endParaRPr>
        </a:p>
      </dsp:txBody>
      <dsp:txXfrm>
        <a:off x="950406" y="4915905"/>
        <a:ext cx="2381384" cy="924661"/>
      </dsp:txXfrm>
    </dsp:sp>
    <dsp:sp modelId="{CDD10B28-A85A-4A7D-BE19-D0F55583F8E3}">
      <dsp:nvSpPr>
        <dsp:cNvPr id="0" name=""/>
        <dsp:cNvSpPr/>
      </dsp:nvSpPr>
      <dsp:spPr>
        <a:xfrm rot="13371931">
          <a:off x="2995651" y="2571794"/>
          <a:ext cx="467037" cy="659399"/>
        </a:xfrm>
        <a:prstGeom prst="rightArrow">
          <a:avLst>
            <a:gd name="adj1" fmla="val 60000"/>
            <a:gd name="adj2" fmla="val 50000"/>
          </a:avLst>
        </a:prstGeom>
        <a:solidFill>
          <a:schemeClr val="accent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solidFill>
              <a:schemeClr val="bg1">
                <a:lumMod val="95000"/>
                <a:lumOff val="5000"/>
              </a:schemeClr>
            </a:solidFill>
          </a:endParaRPr>
        </a:p>
      </dsp:txBody>
      <dsp:txXfrm rot="10800000">
        <a:off x="3117054" y="2751331"/>
        <a:ext cx="326926" cy="395639"/>
      </dsp:txXfrm>
    </dsp:sp>
    <dsp:sp modelId="{2F31E4CA-5FF4-4A93-83CE-3B1C9748A8A9}">
      <dsp:nvSpPr>
        <dsp:cNvPr id="0" name=""/>
        <dsp:cNvSpPr/>
      </dsp:nvSpPr>
      <dsp:spPr>
        <a:xfrm>
          <a:off x="280320" y="1588931"/>
          <a:ext cx="3173923" cy="1230459"/>
        </a:xfrm>
        <a:prstGeom prst="ellipse">
          <a:avLst/>
        </a:prstGeom>
        <a:solidFill>
          <a:schemeClr val="accent3"/>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bg1">
                  <a:lumMod val="95000"/>
                  <a:lumOff val="5000"/>
                </a:schemeClr>
              </a:solidFill>
            </a:rPr>
            <a:t>سوءاستفاده از روحانیت و مراجع</a:t>
          </a:r>
          <a:endParaRPr lang="en-US" sz="2400" b="1" kern="1200" dirty="0">
            <a:solidFill>
              <a:schemeClr val="bg1">
                <a:lumMod val="95000"/>
                <a:lumOff val="5000"/>
              </a:schemeClr>
            </a:solidFill>
          </a:endParaRPr>
        </a:p>
      </dsp:txBody>
      <dsp:txXfrm>
        <a:off x="745130" y="1769128"/>
        <a:ext cx="2244303" cy="8700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94B6F-C20A-44B1-BD26-30DDEF80DC27}">
      <dsp:nvSpPr>
        <dsp:cNvPr id="0" name=""/>
        <dsp:cNvSpPr/>
      </dsp:nvSpPr>
      <dsp:spPr>
        <a:xfrm>
          <a:off x="3126176" y="2838256"/>
          <a:ext cx="3111214" cy="1641761"/>
        </a:xfrm>
        <a:prstGeom prst="ellipse">
          <a:avLst/>
        </a:prstGeom>
        <a:solidFill>
          <a:schemeClr val="accent3">
            <a:lumMod val="75000"/>
          </a:schemeClr>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bg1">
                  <a:lumMod val="95000"/>
                  <a:lumOff val="5000"/>
                </a:schemeClr>
              </a:solidFill>
            </a:rPr>
            <a:t>روش های فرهنگی</a:t>
          </a:r>
          <a:endParaRPr lang="fa-IR" sz="3600" b="1" kern="1200" dirty="0">
            <a:solidFill>
              <a:schemeClr val="bg1">
                <a:lumMod val="95000"/>
                <a:lumOff val="5000"/>
              </a:schemeClr>
            </a:solidFill>
          </a:endParaRPr>
        </a:p>
      </dsp:txBody>
      <dsp:txXfrm>
        <a:off x="3581803" y="3078686"/>
        <a:ext cx="2199960" cy="1160901"/>
      </dsp:txXfrm>
    </dsp:sp>
    <dsp:sp modelId="{847329C1-3DC4-4DF4-AAEC-483511BDE199}">
      <dsp:nvSpPr>
        <dsp:cNvPr id="0" name=""/>
        <dsp:cNvSpPr/>
      </dsp:nvSpPr>
      <dsp:spPr>
        <a:xfrm rot="3679199">
          <a:off x="5566021" y="4349453"/>
          <a:ext cx="513464" cy="659591"/>
        </a:xfrm>
        <a:prstGeom prst="rightArrow">
          <a:avLst>
            <a:gd name="adj1" fmla="val 60000"/>
            <a:gd name="adj2" fmla="val 50000"/>
          </a:avLst>
        </a:prstGeom>
        <a:solidFill>
          <a:schemeClr val="tx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lumOff val="5000"/>
              </a:schemeClr>
            </a:solidFill>
          </a:endParaRPr>
        </a:p>
      </dsp:txBody>
      <dsp:txXfrm>
        <a:off x="5606077" y="4413801"/>
        <a:ext cx="359425" cy="395755"/>
      </dsp:txXfrm>
    </dsp:sp>
    <dsp:sp modelId="{F2C59E04-EB13-4D9B-B3C3-3D70A5D4AC26}">
      <dsp:nvSpPr>
        <dsp:cNvPr id="0" name=""/>
        <dsp:cNvSpPr/>
      </dsp:nvSpPr>
      <dsp:spPr>
        <a:xfrm>
          <a:off x="5410196" y="4953013"/>
          <a:ext cx="2768867" cy="1190329"/>
        </a:xfrm>
        <a:prstGeom prst="ellipse">
          <a:avLst/>
        </a:prstGeom>
        <a:solidFill>
          <a:schemeClr val="accent2"/>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a-IR" sz="2200" b="1" kern="1200" dirty="0" smtClean="0">
              <a:solidFill>
                <a:schemeClr val="bg1">
                  <a:lumMod val="95000"/>
                  <a:lumOff val="5000"/>
                </a:schemeClr>
              </a:solidFill>
            </a:rPr>
            <a:t>الگوسازی فرهنگی و اجتماعی</a:t>
          </a:r>
          <a:endParaRPr lang="en-US" sz="2200" b="1" kern="1200" dirty="0">
            <a:solidFill>
              <a:schemeClr val="bg1">
                <a:lumMod val="95000"/>
                <a:lumOff val="5000"/>
              </a:schemeClr>
            </a:solidFill>
          </a:endParaRPr>
        </a:p>
      </dsp:txBody>
      <dsp:txXfrm>
        <a:off x="5815687" y="5127333"/>
        <a:ext cx="1957885" cy="841689"/>
      </dsp:txXfrm>
    </dsp:sp>
    <dsp:sp modelId="{7E82EBF8-31D5-43C2-83B9-93DE14F612BC}">
      <dsp:nvSpPr>
        <dsp:cNvPr id="0" name=""/>
        <dsp:cNvSpPr/>
      </dsp:nvSpPr>
      <dsp:spPr>
        <a:xfrm rot="19480446">
          <a:off x="6010709" y="2761273"/>
          <a:ext cx="370956" cy="790177"/>
        </a:xfrm>
        <a:prstGeom prst="rightArrow">
          <a:avLst>
            <a:gd name="adj1" fmla="val 60000"/>
            <a:gd name="adj2" fmla="val 50000"/>
          </a:avLst>
        </a:prstGeom>
        <a:solidFill>
          <a:schemeClr val="tx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lumOff val="5000"/>
              </a:schemeClr>
            </a:solidFill>
          </a:endParaRPr>
        </a:p>
      </dsp:txBody>
      <dsp:txXfrm>
        <a:off x="6020954" y="2951483"/>
        <a:ext cx="259669" cy="474107"/>
      </dsp:txXfrm>
    </dsp:sp>
    <dsp:sp modelId="{02434DDA-52F0-4ED3-9FB1-9AD6C9EE70C0}">
      <dsp:nvSpPr>
        <dsp:cNvPr id="0" name=""/>
        <dsp:cNvSpPr/>
      </dsp:nvSpPr>
      <dsp:spPr>
        <a:xfrm>
          <a:off x="6066603" y="1870006"/>
          <a:ext cx="2848794" cy="1256308"/>
        </a:xfrm>
        <a:prstGeom prst="ellipse">
          <a:avLst/>
        </a:prstGeom>
        <a:solidFill>
          <a:schemeClr val="accent2"/>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a-IR" sz="2200" b="1" kern="1200" dirty="0" smtClean="0">
              <a:solidFill>
                <a:schemeClr val="bg1">
                  <a:lumMod val="95000"/>
                  <a:lumOff val="5000"/>
                </a:schemeClr>
              </a:solidFill>
            </a:rPr>
            <a:t>تخریب فرهنگ و هویت ملی</a:t>
          </a:r>
          <a:endParaRPr lang="en-US" sz="2200" b="1" kern="1200" dirty="0">
            <a:solidFill>
              <a:schemeClr val="bg1">
                <a:lumMod val="95000"/>
                <a:lumOff val="5000"/>
              </a:schemeClr>
            </a:solidFill>
          </a:endParaRPr>
        </a:p>
      </dsp:txBody>
      <dsp:txXfrm>
        <a:off x="6483799" y="2053988"/>
        <a:ext cx="2014402" cy="888344"/>
      </dsp:txXfrm>
    </dsp:sp>
    <dsp:sp modelId="{9777BC44-F34C-4C8D-9884-95D379516B47}">
      <dsp:nvSpPr>
        <dsp:cNvPr id="0" name=""/>
        <dsp:cNvSpPr/>
      </dsp:nvSpPr>
      <dsp:spPr>
        <a:xfrm rot="16057339">
          <a:off x="4362788" y="2024417"/>
          <a:ext cx="529625" cy="659591"/>
        </a:xfrm>
        <a:prstGeom prst="rightArrow">
          <a:avLst>
            <a:gd name="adj1" fmla="val 60000"/>
            <a:gd name="adj2" fmla="val 50000"/>
          </a:avLst>
        </a:prstGeom>
        <a:solidFill>
          <a:schemeClr val="tx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lumOff val="5000"/>
              </a:schemeClr>
            </a:solidFill>
          </a:endParaRPr>
        </a:p>
      </dsp:txBody>
      <dsp:txXfrm rot="10800000">
        <a:off x="4445527" y="2235710"/>
        <a:ext cx="370738" cy="395755"/>
      </dsp:txXfrm>
    </dsp:sp>
    <dsp:sp modelId="{68CD2BD7-8D0D-4920-8EF2-814186A462EE}">
      <dsp:nvSpPr>
        <dsp:cNvPr id="0" name=""/>
        <dsp:cNvSpPr/>
      </dsp:nvSpPr>
      <dsp:spPr>
        <a:xfrm>
          <a:off x="3031776" y="533586"/>
          <a:ext cx="3094705" cy="1306534"/>
        </a:xfrm>
        <a:prstGeom prst="ellipse">
          <a:avLst/>
        </a:prstGeom>
        <a:solidFill>
          <a:schemeClr val="accent2"/>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a-IR" sz="2200" b="1" kern="1200" dirty="0" smtClean="0">
              <a:solidFill>
                <a:schemeClr val="bg1">
                  <a:lumMod val="95000"/>
                  <a:lumOff val="5000"/>
                </a:schemeClr>
              </a:solidFill>
            </a:rPr>
            <a:t>تخریب  فرهنگ وهویت اسلامی</a:t>
          </a:r>
          <a:endParaRPr lang="en-US" sz="2200" b="1" kern="1200" dirty="0">
            <a:solidFill>
              <a:schemeClr val="bg1">
                <a:lumMod val="95000"/>
                <a:lumOff val="5000"/>
              </a:schemeClr>
            </a:solidFill>
          </a:endParaRPr>
        </a:p>
      </dsp:txBody>
      <dsp:txXfrm>
        <a:off x="3484985" y="724923"/>
        <a:ext cx="2188287" cy="923860"/>
      </dsp:txXfrm>
    </dsp:sp>
    <dsp:sp modelId="{491AC441-658C-4705-9C99-0847D9982BBC}">
      <dsp:nvSpPr>
        <dsp:cNvPr id="0" name=""/>
        <dsp:cNvSpPr/>
      </dsp:nvSpPr>
      <dsp:spPr>
        <a:xfrm rot="7528114">
          <a:off x="3401146" y="4355715"/>
          <a:ext cx="472610" cy="659591"/>
        </a:xfrm>
        <a:prstGeom prst="rightArrow">
          <a:avLst>
            <a:gd name="adj1" fmla="val 60000"/>
            <a:gd name="adj2" fmla="val 50000"/>
          </a:avLst>
        </a:prstGeom>
        <a:solidFill>
          <a:schemeClr val="tx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lumOff val="5000"/>
              </a:schemeClr>
            </a:solidFill>
          </a:endParaRPr>
        </a:p>
      </dsp:txBody>
      <dsp:txXfrm rot="10800000">
        <a:off x="3513173" y="4429897"/>
        <a:ext cx="330827" cy="395755"/>
      </dsp:txXfrm>
    </dsp:sp>
    <dsp:sp modelId="{BCD624F3-FFEE-4368-BB77-7A8E0B2F4949}">
      <dsp:nvSpPr>
        <dsp:cNvPr id="0" name=""/>
        <dsp:cNvSpPr/>
      </dsp:nvSpPr>
      <dsp:spPr>
        <a:xfrm>
          <a:off x="1236912" y="4952987"/>
          <a:ext cx="2954076" cy="1280286"/>
        </a:xfrm>
        <a:prstGeom prst="ellipse">
          <a:avLst/>
        </a:prstGeom>
        <a:solidFill>
          <a:schemeClr val="accent2"/>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fa-IR" sz="2200" b="1" kern="1200" dirty="0" smtClean="0">
              <a:solidFill>
                <a:schemeClr val="bg1">
                  <a:lumMod val="95000"/>
                  <a:lumOff val="5000"/>
                </a:schemeClr>
              </a:solidFill>
            </a:rPr>
            <a:t>ابتذال فرهنگي درسايه ترویج  زبان بيگانه </a:t>
          </a:r>
          <a:endParaRPr lang="en-US" sz="2200" b="1" kern="1200" dirty="0">
            <a:solidFill>
              <a:schemeClr val="bg1">
                <a:lumMod val="95000"/>
                <a:lumOff val="5000"/>
              </a:schemeClr>
            </a:solidFill>
          </a:endParaRPr>
        </a:p>
      </dsp:txBody>
      <dsp:txXfrm>
        <a:off x="1669526" y="5140481"/>
        <a:ext cx="2088848" cy="905298"/>
      </dsp:txXfrm>
    </dsp:sp>
    <dsp:sp modelId="{7FAD5DCE-1111-4E4F-BCA3-216A4F12304C}">
      <dsp:nvSpPr>
        <dsp:cNvPr id="0" name=""/>
        <dsp:cNvSpPr/>
      </dsp:nvSpPr>
      <dsp:spPr>
        <a:xfrm rot="13016739">
          <a:off x="2828827" y="2784053"/>
          <a:ext cx="496450" cy="659591"/>
        </a:xfrm>
        <a:prstGeom prst="rightArrow">
          <a:avLst>
            <a:gd name="adj1" fmla="val 60000"/>
            <a:gd name="adj2" fmla="val 50000"/>
          </a:avLst>
        </a:prstGeom>
        <a:solidFill>
          <a:schemeClr val="tx2"/>
        </a:solidFill>
        <a:ln>
          <a:noFill/>
        </a:ln>
        <a:effectLst/>
        <a:scene3d>
          <a:camera prst="orthographicFront"/>
          <a:lightRig rig="threePt" dir="t"/>
        </a:scene3d>
        <a:sp3d>
          <a:bevelT w="165100" prst="coolSlan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lumOff val="5000"/>
              </a:schemeClr>
            </a:solidFill>
          </a:endParaRPr>
        </a:p>
      </dsp:txBody>
      <dsp:txXfrm rot="10800000">
        <a:off x="2962809" y="2960730"/>
        <a:ext cx="347515" cy="395755"/>
      </dsp:txXfrm>
    </dsp:sp>
    <dsp:sp modelId="{3FA703BE-7C1A-476B-8F53-00C4FAC3A4FA}">
      <dsp:nvSpPr>
        <dsp:cNvPr id="0" name=""/>
        <dsp:cNvSpPr/>
      </dsp:nvSpPr>
      <dsp:spPr>
        <a:xfrm>
          <a:off x="167640" y="1959104"/>
          <a:ext cx="2880357" cy="1310996"/>
        </a:xfrm>
        <a:prstGeom prst="ellipse">
          <a:avLst/>
        </a:prstGeom>
        <a:solidFill>
          <a:schemeClr val="accent2"/>
        </a:solidFill>
        <a:ln w="25400" cap="flat" cmpd="sng" algn="ctr">
          <a:solidFill>
            <a:schemeClr val="lt2">
              <a:hueOff val="0"/>
              <a:satOff val="0"/>
              <a:lumOff val="0"/>
              <a:alphaOff val="0"/>
            </a:schemeClr>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1">
            <a:lnSpc>
              <a:spcPct val="90000"/>
            </a:lnSpc>
            <a:spcBef>
              <a:spcPct val="0"/>
            </a:spcBef>
            <a:spcAft>
              <a:spcPct val="35000"/>
            </a:spcAft>
          </a:pPr>
          <a:r>
            <a:rPr lang="fa-IR" sz="2200" b="1" kern="1200" smtClean="0">
              <a:solidFill>
                <a:schemeClr val="bg1">
                  <a:lumMod val="95000"/>
                  <a:lumOff val="5000"/>
                </a:schemeClr>
              </a:solidFill>
            </a:rPr>
            <a:t>تغییر سبک زندگی</a:t>
          </a:r>
          <a:endParaRPr lang="fa-IR" sz="2200" b="1" kern="1200" dirty="0">
            <a:solidFill>
              <a:schemeClr val="bg1">
                <a:lumMod val="95000"/>
                <a:lumOff val="5000"/>
              </a:schemeClr>
            </a:solidFill>
          </a:endParaRPr>
        </a:p>
      </dsp:txBody>
      <dsp:txXfrm>
        <a:off x="589459" y="2151095"/>
        <a:ext cx="2036719" cy="9270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E79E-8689-4568-A3F0-5C7D61822702}">
      <dsp:nvSpPr>
        <dsp:cNvPr id="0" name=""/>
        <dsp:cNvSpPr/>
      </dsp:nvSpPr>
      <dsp:spPr>
        <a:xfrm>
          <a:off x="3579721" y="2552740"/>
          <a:ext cx="1948812" cy="2091481"/>
        </a:xfrm>
        <a:prstGeom prst="ellipse">
          <a:avLst/>
        </a:prstGeom>
        <a:solidFill>
          <a:schemeClr val="dk2">
            <a:hueOff val="0"/>
            <a:satOff val="0"/>
            <a:lumOff val="0"/>
            <a:alphaOff val="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rtl="1">
            <a:lnSpc>
              <a:spcPct val="90000"/>
            </a:lnSpc>
            <a:spcBef>
              <a:spcPct val="0"/>
            </a:spcBef>
            <a:spcAft>
              <a:spcPct val="35000"/>
            </a:spcAft>
          </a:pPr>
          <a:r>
            <a:rPr lang="fa-IR" sz="3100" b="1" kern="1200" dirty="0" smtClean="0">
              <a:solidFill>
                <a:schemeClr val="bg1">
                  <a:lumMod val="95000"/>
                  <a:lumOff val="5000"/>
                </a:schemeClr>
              </a:solidFill>
            </a:rPr>
            <a:t>روش های</a:t>
          </a:r>
        </a:p>
        <a:p>
          <a:pPr lvl="0" algn="ctr" defTabSz="1377950" rtl="1">
            <a:lnSpc>
              <a:spcPct val="90000"/>
            </a:lnSpc>
            <a:spcBef>
              <a:spcPct val="0"/>
            </a:spcBef>
            <a:spcAft>
              <a:spcPct val="35000"/>
            </a:spcAft>
          </a:pPr>
          <a:r>
            <a:rPr lang="fa-IR" sz="3100" b="1" kern="1200" dirty="0" smtClean="0">
              <a:solidFill>
                <a:schemeClr val="bg1">
                  <a:lumMod val="95000"/>
                  <a:lumOff val="5000"/>
                </a:schemeClr>
              </a:solidFill>
            </a:rPr>
            <a:t>اجتماعی</a:t>
          </a:r>
          <a:endParaRPr lang="fa-IR" sz="3100" b="1" kern="1200" dirty="0">
            <a:solidFill>
              <a:schemeClr val="bg1">
                <a:lumMod val="95000"/>
                <a:lumOff val="5000"/>
              </a:schemeClr>
            </a:solidFill>
          </a:endParaRPr>
        </a:p>
      </dsp:txBody>
      <dsp:txXfrm>
        <a:off x="3865118" y="2859030"/>
        <a:ext cx="1378018" cy="1478901"/>
      </dsp:txXfrm>
    </dsp:sp>
    <dsp:sp modelId="{F35D941C-722D-43B6-B438-6857CF464DDC}">
      <dsp:nvSpPr>
        <dsp:cNvPr id="0" name=""/>
        <dsp:cNvSpPr/>
      </dsp:nvSpPr>
      <dsp:spPr>
        <a:xfrm rot="16235427">
          <a:off x="4389230" y="1895329"/>
          <a:ext cx="358101"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solidFill>
              <a:schemeClr val="bg1">
                <a:lumMod val="95000"/>
                <a:lumOff val="5000"/>
              </a:schemeClr>
            </a:solidFill>
          </a:endParaRPr>
        </a:p>
      </dsp:txBody>
      <dsp:txXfrm>
        <a:off x="4442391" y="2080959"/>
        <a:ext cx="250671" cy="395755"/>
      </dsp:txXfrm>
    </dsp:sp>
    <dsp:sp modelId="{20DAD26B-5955-4C17-9CFA-7427DB4E7720}">
      <dsp:nvSpPr>
        <dsp:cNvPr id="0" name=""/>
        <dsp:cNvSpPr/>
      </dsp:nvSpPr>
      <dsp:spPr>
        <a:xfrm>
          <a:off x="3074077" y="492334"/>
          <a:ext cx="3009851" cy="1384850"/>
        </a:xfrm>
        <a:prstGeom prst="ellipse">
          <a:avLst/>
        </a:prstGeom>
        <a:solidFill>
          <a:schemeClr val="accent2">
            <a:lumMod val="7500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rtl="1">
            <a:lnSpc>
              <a:spcPct val="90000"/>
            </a:lnSpc>
            <a:spcBef>
              <a:spcPct val="0"/>
            </a:spcBef>
            <a:spcAft>
              <a:spcPct val="35000"/>
            </a:spcAft>
          </a:pPr>
          <a:r>
            <a:rPr lang="fa-IR" sz="2500" b="1" kern="1200" dirty="0" smtClean="0">
              <a:solidFill>
                <a:schemeClr val="bg1">
                  <a:lumMod val="95000"/>
                  <a:lumOff val="5000"/>
                </a:schemeClr>
              </a:solidFill>
            </a:rPr>
            <a:t>بهره برداری از آسیب های اجتماعی</a:t>
          </a:r>
          <a:endParaRPr lang="fa-IR" sz="2500" b="1" kern="1200" dirty="0">
            <a:solidFill>
              <a:schemeClr val="bg1">
                <a:lumMod val="95000"/>
                <a:lumOff val="5000"/>
              </a:schemeClr>
            </a:solidFill>
          </a:endParaRPr>
        </a:p>
      </dsp:txBody>
      <dsp:txXfrm>
        <a:off x="3514859" y="695141"/>
        <a:ext cx="2128287" cy="979236"/>
      </dsp:txXfrm>
    </dsp:sp>
    <dsp:sp modelId="{AD1FED14-91BB-4C85-832A-FE5211EBCC26}">
      <dsp:nvSpPr>
        <dsp:cNvPr id="0" name=""/>
        <dsp:cNvSpPr/>
      </dsp:nvSpPr>
      <dsp:spPr>
        <a:xfrm rot="20733304">
          <a:off x="5602434" y="2814402"/>
          <a:ext cx="508081" cy="61466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solidFill>
              <a:schemeClr val="bg1">
                <a:lumMod val="95000"/>
                <a:lumOff val="5000"/>
              </a:schemeClr>
            </a:solidFill>
          </a:endParaRPr>
        </a:p>
      </dsp:txBody>
      <dsp:txXfrm>
        <a:off x="5604843" y="2956345"/>
        <a:ext cx="355657" cy="368796"/>
      </dsp:txXfrm>
    </dsp:sp>
    <dsp:sp modelId="{56C231DC-0E44-4F00-BAB4-E9172B45CA8B}">
      <dsp:nvSpPr>
        <dsp:cNvPr id="0" name=""/>
        <dsp:cNvSpPr/>
      </dsp:nvSpPr>
      <dsp:spPr>
        <a:xfrm>
          <a:off x="6043459" y="1911095"/>
          <a:ext cx="2538902" cy="1420061"/>
        </a:xfrm>
        <a:prstGeom prst="ellipse">
          <a:avLst/>
        </a:prstGeom>
        <a:solidFill>
          <a:schemeClr val="accent2">
            <a:lumMod val="7500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a-IR" sz="2800" b="1" kern="1200" dirty="0" smtClean="0">
              <a:solidFill>
                <a:schemeClr val="bg1">
                  <a:lumMod val="95000"/>
                  <a:lumOff val="5000"/>
                </a:schemeClr>
              </a:solidFill>
            </a:rPr>
            <a:t>قومیت گرایی افراطی</a:t>
          </a:r>
          <a:endParaRPr lang="en-US" sz="2800" b="1" kern="1200" dirty="0">
            <a:solidFill>
              <a:schemeClr val="bg1">
                <a:lumMod val="95000"/>
                <a:lumOff val="5000"/>
              </a:schemeClr>
            </a:solidFill>
          </a:endParaRPr>
        </a:p>
      </dsp:txBody>
      <dsp:txXfrm>
        <a:off x="6415273" y="2119058"/>
        <a:ext cx="1795274" cy="1004135"/>
      </dsp:txXfrm>
    </dsp:sp>
    <dsp:sp modelId="{BC8CF252-4C0B-4DE8-8BC5-B7766BA46CA6}">
      <dsp:nvSpPr>
        <dsp:cNvPr id="0" name=""/>
        <dsp:cNvSpPr/>
      </dsp:nvSpPr>
      <dsp:spPr>
        <a:xfrm rot="11522708">
          <a:off x="3133406" y="2907882"/>
          <a:ext cx="333002"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solidFill>
              <a:schemeClr val="bg1">
                <a:lumMod val="95000"/>
                <a:lumOff val="5000"/>
              </a:schemeClr>
            </a:solidFill>
          </a:endParaRPr>
        </a:p>
      </dsp:txBody>
      <dsp:txXfrm rot="10800000">
        <a:off x="3232207" y="3050224"/>
        <a:ext cx="233101" cy="395755"/>
      </dsp:txXfrm>
    </dsp:sp>
    <dsp:sp modelId="{832AA119-B302-4852-9067-8B7CF97BDE72}">
      <dsp:nvSpPr>
        <dsp:cNvPr id="0" name=""/>
        <dsp:cNvSpPr/>
      </dsp:nvSpPr>
      <dsp:spPr>
        <a:xfrm>
          <a:off x="354832" y="2081316"/>
          <a:ext cx="2793427" cy="1421884"/>
        </a:xfrm>
        <a:prstGeom prst="ellipse">
          <a:avLst/>
        </a:prstGeom>
        <a:solidFill>
          <a:schemeClr val="accent2">
            <a:lumMod val="7500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rtl="1">
            <a:lnSpc>
              <a:spcPct val="90000"/>
            </a:lnSpc>
            <a:spcBef>
              <a:spcPct val="0"/>
            </a:spcBef>
            <a:spcAft>
              <a:spcPct val="35000"/>
            </a:spcAft>
          </a:pPr>
          <a:r>
            <a:rPr lang="fa-IR" sz="2500" b="1" kern="1200" dirty="0" smtClean="0">
              <a:solidFill>
                <a:schemeClr val="bg1">
                  <a:lumMod val="95000"/>
                  <a:lumOff val="5000"/>
                </a:schemeClr>
              </a:solidFill>
            </a:rPr>
            <a:t>تقويت حس ملي‌گرايي افراطی</a:t>
          </a:r>
          <a:endParaRPr lang="fa-IR" sz="2500" b="1" kern="1200" dirty="0">
            <a:solidFill>
              <a:schemeClr val="bg1">
                <a:lumMod val="95000"/>
                <a:lumOff val="5000"/>
              </a:schemeClr>
            </a:solidFill>
          </a:endParaRPr>
        </a:p>
      </dsp:txBody>
      <dsp:txXfrm>
        <a:off x="763920" y="2289546"/>
        <a:ext cx="1975251" cy="1005424"/>
      </dsp:txXfrm>
    </dsp:sp>
    <dsp:sp modelId="{191DDFA0-3365-4E6F-8217-60A2A151C708}">
      <dsp:nvSpPr>
        <dsp:cNvPr id="0" name=""/>
        <dsp:cNvSpPr/>
      </dsp:nvSpPr>
      <dsp:spPr>
        <a:xfrm rot="3129056">
          <a:off x="5202337" y="4355523"/>
          <a:ext cx="392640"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solidFill>
              <a:schemeClr val="bg1">
                <a:lumMod val="95000"/>
                <a:lumOff val="5000"/>
              </a:schemeClr>
            </a:solidFill>
          </a:endParaRPr>
        </a:p>
      </dsp:txBody>
      <dsp:txXfrm>
        <a:off x="5225095" y="4440935"/>
        <a:ext cx="274848" cy="395755"/>
      </dsp:txXfrm>
    </dsp:sp>
    <dsp:sp modelId="{DADE1311-CB66-4F74-B592-6F26DE089454}">
      <dsp:nvSpPr>
        <dsp:cNvPr id="0" name=""/>
        <dsp:cNvSpPr/>
      </dsp:nvSpPr>
      <dsp:spPr>
        <a:xfrm>
          <a:off x="5021593" y="4908369"/>
          <a:ext cx="2228759" cy="1451624"/>
        </a:xfrm>
        <a:prstGeom prst="ellipse">
          <a:avLst/>
        </a:prstGeom>
        <a:solidFill>
          <a:schemeClr val="accent2">
            <a:lumMod val="7500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a-IR" sz="2800" b="1" kern="1200" dirty="0" smtClean="0">
              <a:solidFill>
                <a:schemeClr val="bg1">
                  <a:lumMod val="95000"/>
                  <a:lumOff val="5000"/>
                </a:schemeClr>
              </a:solidFill>
            </a:rPr>
            <a:t>ایجاد شکاف نسلی </a:t>
          </a:r>
          <a:endParaRPr lang="en-US" sz="2800" b="1" kern="1200" dirty="0">
            <a:solidFill>
              <a:schemeClr val="bg1">
                <a:lumMod val="95000"/>
                <a:lumOff val="5000"/>
              </a:schemeClr>
            </a:solidFill>
          </a:endParaRPr>
        </a:p>
      </dsp:txBody>
      <dsp:txXfrm>
        <a:off x="5347987" y="5120954"/>
        <a:ext cx="1575971" cy="1026454"/>
      </dsp:txXfrm>
    </dsp:sp>
    <dsp:sp modelId="{9FA34E52-7BB0-4468-9AAA-FE99784D359E}">
      <dsp:nvSpPr>
        <dsp:cNvPr id="0" name=""/>
        <dsp:cNvSpPr/>
      </dsp:nvSpPr>
      <dsp:spPr>
        <a:xfrm rot="8137190">
          <a:off x="3254546" y="4294719"/>
          <a:ext cx="502209"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w="165100" prst="coolSlant"/>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111250" rtl="1">
            <a:lnSpc>
              <a:spcPct val="90000"/>
            </a:lnSpc>
            <a:spcBef>
              <a:spcPct val="0"/>
            </a:spcBef>
            <a:spcAft>
              <a:spcPct val="35000"/>
            </a:spcAft>
          </a:pPr>
          <a:endParaRPr lang="fa-IR" sz="2500" kern="1200">
            <a:solidFill>
              <a:srgbClr val="FF0000"/>
            </a:solidFill>
          </a:endParaRPr>
        </a:p>
      </dsp:txBody>
      <dsp:txXfrm rot="10800000">
        <a:off x="3383718" y="4373949"/>
        <a:ext cx="351546" cy="395755"/>
      </dsp:txXfrm>
    </dsp:sp>
    <dsp:sp modelId="{714D2A60-68E7-4819-9AC5-C0ED4A616060}">
      <dsp:nvSpPr>
        <dsp:cNvPr id="0" name=""/>
        <dsp:cNvSpPr/>
      </dsp:nvSpPr>
      <dsp:spPr>
        <a:xfrm>
          <a:off x="1233200" y="4826544"/>
          <a:ext cx="2467414" cy="1628957"/>
        </a:xfrm>
        <a:prstGeom prst="ellipse">
          <a:avLst/>
        </a:prstGeom>
        <a:solidFill>
          <a:schemeClr val="accent2">
            <a:lumMod val="75000"/>
          </a:schemeClr>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w="152400" h="50800" prst="softRound"/>
        </a:sp3d>
      </dsp:spPr>
      <dsp:style>
        <a:lnRef idx="3">
          <a:scrgbClr r="0" g="0" b="0"/>
        </a:lnRef>
        <a:fillRef idx="1">
          <a:scrgbClr r="0" g="0" b="0"/>
        </a:fillRef>
        <a:effectRef idx="1">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200" b="1" kern="1200" dirty="0" smtClean="0">
              <a:solidFill>
                <a:schemeClr val="bg1">
                  <a:lumMod val="95000"/>
                  <a:lumOff val="5000"/>
                </a:schemeClr>
              </a:solidFill>
            </a:rPr>
            <a:t>کاهش </a:t>
          </a:r>
          <a:r>
            <a:rPr lang="fa-IR" sz="3200" b="1" kern="1200" dirty="0" smtClean="0">
              <a:solidFill>
                <a:schemeClr val="bg1">
                  <a:lumMod val="95000"/>
                  <a:lumOff val="5000"/>
                </a:schemeClr>
              </a:solidFill>
            </a:rPr>
            <a:t>جمعیت</a:t>
          </a:r>
          <a:endParaRPr lang="en-US" sz="3200" b="1" kern="1200" dirty="0">
            <a:solidFill>
              <a:schemeClr val="bg1">
                <a:lumMod val="95000"/>
                <a:lumOff val="5000"/>
              </a:schemeClr>
            </a:solidFill>
          </a:endParaRPr>
        </a:p>
      </dsp:txBody>
      <dsp:txXfrm>
        <a:off x="1594544" y="5065099"/>
        <a:ext cx="1744726" cy="11518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E79E-8689-4568-A3F0-5C7D61822702}">
      <dsp:nvSpPr>
        <dsp:cNvPr id="0" name=""/>
        <dsp:cNvSpPr/>
      </dsp:nvSpPr>
      <dsp:spPr>
        <a:xfrm>
          <a:off x="3082501" y="2381638"/>
          <a:ext cx="2983732" cy="2070145"/>
        </a:xfrm>
        <a:prstGeom prst="ellipse">
          <a:avLst/>
        </a:prstGeom>
        <a:solidFill>
          <a:srgbClr val="C0000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rtl="1">
            <a:lnSpc>
              <a:spcPct val="90000"/>
            </a:lnSpc>
            <a:spcBef>
              <a:spcPct val="0"/>
            </a:spcBef>
            <a:spcAft>
              <a:spcPct val="35000"/>
            </a:spcAft>
          </a:pPr>
          <a:r>
            <a:rPr lang="fa-IR" sz="3600" b="1" kern="1200" dirty="0" smtClean="0">
              <a:solidFill>
                <a:schemeClr val="tx1"/>
              </a:solidFill>
            </a:rPr>
            <a:t>روش های</a:t>
          </a:r>
        </a:p>
        <a:p>
          <a:pPr lvl="0" algn="ctr" defTabSz="1600200" rtl="1">
            <a:lnSpc>
              <a:spcPct val="90000"/>
            </a:lnSpc>
            <a:spcBef>
              <a:spcPct val="0"/>
            </a:spcBef>
            <a:spcAft>
              <a:spcPct val="35000"/>
            </a:spcAft>
          </a:pPr>
          <a:r>
            <a:rPr lang="fa-IR" sz="3600" b="1" kern="1200" dirty="0" smtClean="0">
              <a:solidFill>
                <a:schemeClr val="tx1"/>
              </a:solidFill>
            </a:rPr>
            <a:t>سياسي</a:t>
          </a:r>
          <a:endParaRPr lang="fa-IR" sz="3600" b="1" kern="1200" dirty="0">
            <a:solidFill>
              <a:schemeClr val="tx1"/>
            </a:solidFill>
          </a:endParaRPr>
        </a:p>
      </dsp:txBody>
      <dsp:txXfrm>
        <a:off x="3519458" y="2684804"/>
        <a:ext cx="2109818" cy="1463813"/>
      </dsp:txXfrm>
    </dsp:sp>
    <dsp:sp modelId="{A359D9C4-7843-4472-8D56-CEE0CAB92582}">
      <dsp:nvSpPr>
        <dsp:cNvPr id="0" name=""/>
        <dsp:cNvSpPr/>
      </dsp:nvSpPr>
      <dsp:spPr>
        <a:xfrm rot="16200000">
          <a:off x="4362573" y="1687371"/>
          <a:ext cx="423587"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fa-IR" sz="2700" kern="1200">
            <a:solidFill>
              <a:schemeClr val="tx1"/>
            </a:solidFill>
          </a:endParaRPr>
        </a:p>
      </dsp:txBody>
      <dsp:txXfrm>
        <a:off x="4426111" y="1873567"/>
        <a:ext cx="296511" cy="367974"/>
      </dsp:txXfrm>
    </dsp:sp>
    <dsp:sp modelId="{3D60A794-D8EA-445B-82AF-56D65703513C}">
      <dsp:nvSpPr>
        <dsp:cNvPr id="0" name=""/>
        <dsp:cNvSpPr/>
      </dsp:nvSpPr>
      <dsp:spPr>
        <a:xfrm>
          <a:off x="3158928" y="202891"/>
          <a:ext cx="2830878" cy="1379525"/>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kern="1200" dirty="0" smtClean="0">
              <a:solidFill>
                <a:schemeClr val="tx1"/>
              </a:solidFill>
            </a:rPr>
            <a:t>مشروعیت </a:t>
          </a:r>
          <a:r>
            <a:rPr lang="fa-IR" sz="2400" b="1" kern="1200" dirty="0" smtClean="0">
              <a:solidFill>
                <a:schemeClr val="tx1"/>
              </a:solidFill>
            </a:rPr>
            <a:t>زدایی ومقبوليت زدايي</a:t>
          </a:r>
          <a:endParaRPr lang="fa-IR" sz="2400" b="1" kern="1200" dirty="0">
            <a:solidFill>
              <a:schemeClr val="tx1"/>
            </a:solidFill>
          </a:endParaRPr>
        </a:p>
      </dsp:txBody>
      <dsp:txXfrm>
        <a:off x="3573500" y="404918"/>
        <a:ext cx="2001734" cy="975471"/>
      </dsp:txXfrm>
    </dsp:sp>
    <dsp:sp modelId="{6296A1F6-E285-4800-AC5D-40DE019A0C5B}">
      <dsp:nvSpPr>
        <dsp:cNvPr id="0" name=""/>
        <dsp:cNvSpPr/>
      </dsp:nvSpPr>
      <dsp:spPr>
        <a:xfrm rot="18895258">
          <a:off x="5913751" y="2317743"/>
          <a:ext cx="433247"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fa-IR" sz="2700" kern="1200">
            <a:solidFill>
              <a:schemeClr val="tx1"/>
            </a:solidFill>
          </a:endParaRPr>
        </a:p>
      </dsp:txBody>
      <dsp:txXfrm>
        <a:off x="5932849" y="2486417"/>
        <a:ext cx="303273" cy="367974"/>
      </dsp:txXfrm>
    </dsp:sp>
    <dsp:sp modelId="{18B0B18F-6499-49B2-AC3C-2B9AE8ED2183}">
      <dsp:nvSpPr>
        <dsp:cNvPr id="0" name=""/>
        <dsp:cNvSpPr/>
      </dsp:nvSpPr>
      <dsp:spPr>
        <a:xfrm>
          <a:off x="6114031" y="1157305"/>
          <a:ext cx="2830157" cy="1509687"/>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tx1"/>
              </a:solidFill>
            </a:rPr>
            <a:t>حمایت از </a:t>
          </a:r>
          <a:r>
            <a:rPr lang="fa-IR" sz="2800" b="1" kern="1200" dirty="0" smtClean="0">
              <a:solidFill>
                <a:schemeClr val="tx1"/>
              </a:solidFill>
            </a:rPr>
            <a:t>چهره هاي مخالف </a:t>
          </a:r>
          <a:r>
            <a:rPr lang="fa-IR" sz="2800" b="1" kern="1200" dirty="0" smtClean="0">
              <a:solidFill>
                <a:schemeClr val="tx1"/>
              </a:solidFill>
            </a:rPr>
            <a:t>و </a:t>
          </a:r>
          <a:r>
            <a:rPr lang="fa-IR" sz="2800" b="1" kern="1200" dirty="0" smtClean="0">
              <a:solidFill>
                <a:schemeClr val="tx1"/>
              </a:solidFill>
            </a:rPr>
            <a:t>معاند </a:t>
          </a:r>
          <a:r>
            <a:rPr lang="fa-IR" sz="2800" b="1" kern="1200" dirty="0" smtClean="0">
              <a:solidFill>
                <a:schemeClr val="tx1"/>
              </a:solidFill>
            </a:rPr>
            <a:t>برانداز</a:t>
          </a:r>
          <a:endParaRPr lang="fa-IR" sz="2800" b="1" kern="1200" dirty="0">
            <a:solidFill>
              <a:schemeClr val="tx1"/>
            </a:solidFill>
          </a:endParaRPr>
        </a:p>
      </dsp:txBody>
      <dsp:txXfrm>
        <a:off x="6528498" y="1378394"/>
        <a:ext cx="2001223" cy="1067509"/>
      </dsp:txXfrm>
    </dsp:sp>
    <dsp:sp modelId="{5C52FB23-651E-466A-9B3A-A761BD341D0F}">
      <dsp:nvSpPr>
        <dsp:cNvPr id="0" name=""/>
        <dsp:cNvSpPr/>
      </dsp:nvSpPr>
      <dsp:spPr>
        <a:xfrm rot="2147885">
          <a:off x="5927168" y="3906929"/>
          <a:ext cx="458626"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en-US" sz="2700" kern="1200">
            <a:solidFill>
              <a:schemeClr val="tx1"/>
            </a:solidFill>
          </a:endParaRPr>
        </a:p>
      </dsp:txBody>
      <dsp:txXfrm>
        <a:off x="5940164" y="3989347"/>
        <a:ext cx="321038" cy="367974"/>
      </dsp:txXfrm>
    </dsp:sp>
    <dsp:sp modelId="{C4184299-8927-4697-A46D-2E97D021FBF3}">
      <dsp:nvSpPr>
        <dsp:cNvPr id="0" name=""/>
        <dsp:cNvSpPr/>
      </dsp:nvSpPr>
      <dsp:spPr>
        <a:xfrm>
          <a:off x="6103293" y="4236432"/>
          <a:ext cx="2830157" cy="1326169"/>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smtClean="0">
              <a:solidFill>
                <a:schemeClr val="tx1"/>
              </a:solidFill>
            </a:rPr>
            <a:t>القاء ناکارآمدی نظام</a:t>
          </a:r>
          <a:endParaRPr lang="fa-IR" sz="2800" b="1" kern="1200" dirty="0">
            <a:solidFill>
              <a:schemeClr val="tx1"/>
            </a:solidFill>
          </a:endParaRPr>
        </a:p>
      </dsp:txBody>
      <dsp:txXfrm>
        <a:off x="6517760" y="4430645"/>
        <a:ext cx="2001223" cy="937743"/>
      </dsp:txXfrm>
    </dsp:sp>
    <dsp:sp modelId="{D1A9823B-BFF9-497B-97FB-84012CC5378A}">
      <dsp:nvSpPr>
        <dsp:cNvPr id="0" name=""/>
        <dsp:cNvSpPr/>
      </dsp:nvSpPr>
      <dsp:spPr>
        <a:xfrm rot="5445936">
          <a:off x="4329897" y="4557093"/>
          <a:ext cx="450265"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fa-IR" sz="2700" kern="1200">
            <a:solidFill>
              <a:schemeClr val="tx1"/>
            </a:solidFill>
          </a:endParaRPr>
        </a:p>
      </dsp:txBody>
      <dsp:txXfrm rot="10800000">
        <a:off x="4398339" y="4612218"/>
        <a:ext cx="315186" cy="367974"/>
      </dsp:txXfrm>
    </dsp:sp>
    <dsp:sp modelId="{7DEB2844-EC45-4DD7-AB06-082C9FF24411}">
      <dsp:nvSpPr>
        <dsp:cNvPr id="0" name=""/>
        <dsp:cNvSpPr/>
      </dsp:nvSpPr>
      <dsp:spPr>
        <a:xfrm>
          <a:off x="2779088" y="5301211"/>
          <a:ext cx="3521101" cy="1428679"/>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u="none" kern="1200" dirty="0" smtClean="0">
              <a:solidFill>
                <a:schemeClr val="tx1"/>
              </a:solidFill>
            </a:rPr>
            <a:t>تاسيس احزاب و نهادهاي غيردولتي </a:t>
          </a:r>
          <a:r>
            <a:rPr lang="en-US" sz="1600" b="1" u="none" kern="1200" dirty="0" smtClean="0">
              <a:solidFill>
                <a:schemeClr val="tx1"/>
              </a:solidFill>
            </a:rPr>
            <a:t>NGO)</a:t>
          </a:r>
          <a:r>
            <a:rPr lang="fa-IR" sz="1600" b="1" u="none" kern="1200" dirty="0" smtClean="0">
              <a:solidFill>
                <a:schemeClr val="tx1"/>
              </a:solidFill>
            </a:rPr>
            <a:t>) </a:t>
          </a:r>
          <a:r>
            <a:rPr lang="fa-IR" sz="2400" b="1" u="none" kern="1200" dirty="0" smtClean="0">
              <a:solidFill>
                <a:schemeClr val="tx1"/>
              </a:solidFill>
            </a:rPr>
            <a:t>مخالف و معاند</a:t>
          </a:r>
        </a:p>
      </dsp:txBody>
      <dsp:txXfrm>
        <a:off x="3294741" y="5510436"/>
        <a:ext cx="2489795" cy="1010229"/>
      </dsp:txXfrm>
    </dsp:sp>
    <dsp:sp modelId="{95F85FD9-56BD-4AE6-BF66-B2222ABF3B9A}">
      <dsp:nvSpPr>
        <dsp:cNvPr id="0" name=""/>
        <dsp:cNvSpPr/>
      </dsp:nvSpPr>
      <dsp:spPr>
        <a:xfrm rot="8638863">
          <a:off x="2661875" y="3950758"/>
          <a:ext cx="541798"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a:lnSpc>
              <a:spcPct val="90000"/>
            </a:lnSpc>
            <a:spcBef>
              <a:spcPct val="0"/>
            </a:spcBef>
            <a:spcAft>
              <a:spcPct val="35000"/>
            </a:spcAft>
          </a:pPr>
          <a:endParaRPr lang="en-US" sz="2700" kern="1200">
            <a:solidFill>
              <a:schemeClr val="tx1"/>
            </a:solidFill>
          </a:endParaRPr>
        </a:p>
      </dsp:txBody>
      <dsp:txXfrm rot="10800000">
        <a:off x="2808877" y="4025625"/>
        <a:ext cx="379259" cy="367974"/>
      </dsp:txXfrm>
    </dsp:sp>
    <dsp:sp modelId="{24FB4451-73A6-409B-AA76-2B1C9D729365}">
      <dsp:nvSpPr>
        <dsp:cNvPr id="0" name=""/>
        <dsp:cNvSpPr/>
      </dsp:nvSpPr>
      <dsp:spPr>
        <a:xfrm>
          <a:off x="94228" y="4329142"/>
          <a:ext cx="2839627" cy="1309646"/>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dirty="0" smtClean="0">
              <a:solidFill>
                <a:schemeClr val="tx1"/>
              </a:solidFill>
            </a:rPr>
            <a:t>ترويج </a:t>
          </a:r>
          <a:r>
            <a:rPr lang="fa-IR" sz="2800" b="1" kern="1200" dirty="0" smtClean="0">
              <a:solidFill>
                <a:schemeClr val="tx1"/>
              </a:solidFill>
            </a:rPr>
            <a:t>لیبرال دموکراسی</a:t>
          </a:r>
          <a:endParaRPr lang="fa-IR" sz="2800" b="1" kern="1200" dirty="0">
            <a:solidFill>
              <a:schemeClr val="tx1"/>
            </a:solidFill>
          </a:endParaRPr>
        </a:p>
      </dsp:txBody>
      <dsp:txXfrm>
        <a:off x="510082" y="4520935"/>
        <a:ext cx="2007919" cy="926060"/>
      </dsp:txXfrm>
    </dsp:sp>
    <dsp:sp modelId="{EEAD871A-3A54-42B1-BAFE-6B3C2FABA59F}">
      <dsp:nvSpPr>
        <dsp:cNvPr id="0" name=""/>
        <dsp:cNvSpPr/>
      </dsp:nvSpPr>
      <dsp:spPr>
        <a:xfrm rot="13191896">
          <a:off x="2717235" y="2400593"/>
          <a:ext cx="441953" cy="613290"/>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a:scene3d>
          <a:camera prst="orthographicFront"/>
          <a:lightRig rig="threePt" dir="t"/>
        </a:scene3d>
        <a:sp3d>
          <a:bevelT prst="angle"/>
        </a:sp3d>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200150" rtl="1">
            <a:lnSpc>
              <a:spcPct val="90000"/>
            </a:lnSpc>
            <a:spcBef>
              <a:spcPct val="0"/>
            </a:spcBef>
            <a:spcAft>
              <a:spcPct val="35000"/>
            </a:spcAft>
          </a:pPr>
          <a:endParaRPr lang="fa-IR" sz="2700" kern="1200">
            <a:solidFill>
              <a:schemeClr val="tx1"/>
            </a:solidFill>
          </a:endParaRPr>
        </a:p>
      </dsp:txBody>
      <dsp:txXfrm rot="10800000">
        <a:off x="2834412" y="2565743"/>
        <a:ext cx="309367" cy="367974"/>
      </dsp:txXfrm>
    </dsp:sp>
    <dsp:sp modelId="{09607BD0-8757-4105-8973-4C7A7559FB49}">
      <dsp:nvSpPr>
        <dsp:cNvPr id="0" name=""/>
        <dsp:cNvSpPr/>
      </dsp:nvSpPr>
      <dsp:spPr>
        <a:xfrm>
          <a:off x="146154" y="1449935"/>
          <a:ext cx="2767475" cy="1293250"/>
        </a:xfrm>
        <a:prstGeom prst="ellipse">
          <a:avLst/>
        </a:prstGeom>
        <a:solidFill>
          <a:srgbClr val="002060"/>
        </a:solidFill>
        <a:ln w="38100" cap="flat" cmpd="sng" algn="ctr">
          <a:solidFill>
            <a:schemeClr val="lt2">
              <a:hueOff val="0"/>
              <a:satOff val="0"/>
              <a:lumOff val="0"/>
              <a:alphaOff val="0"/>
            </a:schemeClr>
          </a:solidFill>
          <a:prstDash val="solid"/>
        </a:ln>
        <a:effectLst>
          <a:outerShdw blurRad="76200" dist="50800" dir="5400000" rotWithShape="0">
            <a:srgbClr val="4E3B30">
              <a:alpha val="60000"/>
            </a:srgbClr>
          </a:outerShdw>
        </a:effectLst>
        <a:scene3d>
          <a:camera prst="orthographicFront"/>
          <a:lightRig rig="threePt" dir="t"/>
        </a:scene3d>
        <a:sp3d>
          <a:bevelT prst="angle"/>
        </a:sp3d>
      </dsp:spPr>
      <dsp:style>
        <a:lnRef idx="3">
          <a:scrgbClr r="0" g="0" b="0"/>
        </a:lnRef>
        <a:fillRef idx="1">
          <a:scrgbClr r="0" g="0" b="0"/>
        </a:fillRef>
        <a:effectRef idx="1">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rtl="1">
            <a:lnSpc>
              <a:spcPct val="90000"/>
            </a:lnSpc>
            <a:spcBef>
              <a:spcPct val="0"/>
            </a:spcBef>
            <a:spcAft>
              <a:spcPct val="35000"/>
            </a:spcAft>
          </a:pPr>
          <a:r>
            <a:rPr lang="fa-IR" sz="2800" b="1" kern="1200" baseline="0" dirty="0" smtClean="0">
              <a:solidFill>
                <a:schemeClr val="tx1"/>
              </a:solidFill>
            </a:rPr>
            <a:t>نافرمانی </a:t>
          </a:r>
          <a:r>
            <a:rPr lang="fa-IR" sz="2800" b="1" kern="1200" baseline="0" dirty="0" smtClean="0">
              <a:solidFill>
                <a:schemeClr val="tx1"/>
              </a:solidFill>
            </a:rPr>
            <a:t>مدنی</a:t>
          </a:r>
        </a:p>
        <a:p>
          <a:pPr lvl="0" algn="ctr" defTabSz="1244600" rtl="1">
            <a:lnSpc>
              <a:spcPct val="90000"/>
            </a:lnSpc>
            <a:spcBef>
              <a:spcPct val="0"/>
            </a:spcBef>
            <a:spcAft>
              <a:spcPct val="35000"/>
            </a:spcAft>
          </a:pPr>
          <a:r>
            <a:rPr lang="fa-IR" sz="1600" b="1" kern="1200" baseline="0" dirty="0" smtClean="0">
              <a:solidFill>
                <a:schemeClr val="tx1"/>
              </a:solidFill>
            </a:rPr>
            <a:t>(روش هاي جين شارپ)</a:t>
          </a:r>
          <a:endParaRPr lang="fa-IR" sz="2000" b="1" kern="1200" dirty="0">
            <a:solidFill>
              <a:schemeClr val="tx1"/>
            </a:solidFill>
          </a:endParaRPr>
        </a:p>
      </dsp:txBody>
      <dsp:txXfrm>
        <a:off x="551441" y="1639327"/>
        <a:ext cx="1956901" cy="9144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4FE79E-8689-4568-A3F0-5C7D61822702}">
      <dsp:nvSpPr>
        <dsp:cNvPr id="0" name=""/>
        <dsp:cNvSpPr/>
      </dsp:nvSpPr>
      <dsp:spPr>
        <a:xfrm>
          <a:off x="3139789" y="2637450"/>
          <a:ext cx="2880008" cy="1934600"/>
        </a:xfrm>
        <a:prstGeom prst="ellipse">
          <a:avLst/>
        </a:prstGeom>
        <a:solidFill>
          <a:schemeClr val="dk2">
            <a:hueOff val="0"/>
            <a:satOff val="0"/>
            <a:lumOff val="0"/>
            <a:alphaOff val="0"/>
          </a:schemeClr>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49530" tIns="49530" rIns="49530" bIns="49530" numCol="1" spcCol="1270" anchor="ctr" anchorCtr="0">
          <a:noAutofit/>
        </a:bodyPr>
        <a:lstStyle/>
        <a:p>
          <a:pPr lvl="0" algn="ctr" defTabSz="1733550" rtl="1">
            <a:lnSpc>
              <a:spcPct val="90000"/>
            </a:lnSpc>
            <a:spcBef>
              <a:spcPct val="0"/>
            </a:spcBef>
            <a:spcAft>
              <a:spcPct val="35000"/>
            </a:spcAft>
          </a:pPr>
          <a:r>
            <a:rPr lang="fa-IR" sz="3900" b="1" kern="1200" dirty="0" smtClean="0">
              <a:solidFill>
                <a:srgbClr val="FFFF00"/>
              </a:solidFill>
            </a:rPr>
            <a:t>روش های</a:t>
          </a:r>
        </a:p>
        <a:p>
          <a:pPr lvl="0" algn="ctr" defTabSz="1733550" rtl="1">
            <a:lnSpc>
              <a:spcPct val="90000"/>
            </a:lnSpc>
            <a:spcBef>
              <a:spcPct val="0"/>
            </a:spcBef>
            <a:spcAft>
              <a:spcPct val="35000"/>
            </a:spcAft>
          </a:pPr>
          <a:r>
            <a:rPr lang="fa-IR" sz="3900" b="1" kern="1200" dirty="0" smtClean="0">
              <a:solidFill>
                <a:srgbClr val="FFFF00"/>
              </a:solidFill>
            </a:rPr>
            <a:t>اقتصادی</a:t>
          </a:r>
          <a:endParaRPr lang="fa-IR" sz="3900" b="1" kern="1200" dirty="0">
            <a:solidFill>
              <a:srgbClr val="FFFF00"/>
            </a:solidFill>
          </a:endParaRPr>
        </a:p>
      </dsp:txBody>
      <dsp:txXfrm>
        <a:off x="3561556" y="2920766"/>
        <a:ext cx="2036474" cy="1367968"/>
      </dsp:txXfrm>
    </dsp:sp>
    <dsp:sp modelId="{C791A48F-C4DC-472E-8B75-344EB443D19D}">
      <dsp:nvSpPr>
        <dsp:cNvPr id="0" name=""/>
        <dsp:cNvSpPr/>
      </dsp:nvSpPr>
      <dsp:spPr>
        <a:xfrm rot="16192699">
          <a:off x="4312385" y="1694715"/>
          <a:ext cx="528652"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rot="10800000">
        <a:off x="4391851" y="1905931"/>
        <a:ext cx="370056" cy="395755"/>
      </dsp:txXfrm>
    </dsp:sp>
    <dsp:sp modelId="{82724F3A-EAF5-4CA4-A60B-DC297D023BFE}">
      <dsp:nvSpPr>
        <dsp:cNvPr id="0" name=""/>
        <dsp:cNvSpPr/>
      </dsp:nvSpPr>
      <dsp:spPr>
        <a:xfrm>
          <a:off x="3410577" y="286805"/>
          <a:ext cx="2327212" cy="1353190"/>
        </a:xfrm>
        <a:prstGeom prst="ellipse">
          <a:avLst/>
        </a:prstGeom>
        <a:solidFill>
          <a:srgbClr val="C00000"/>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1">
            <a:lnSpc>
              <a:spcPct val="90000"/>
            </a:lnSpc>
            <a:spcBef>
              <a:spcPct val="0"/>
            </a:spcBef>
            <a:spcAft>
              <a:spcPct val="35000"/>
            </a:spcAft>
          </a:pPr>
          <a:r>
            <a:rPr lang="fa-IR" sz="2000" b="1" kern="1200" dirty="0" smtClean="0"/>
            <a:t>ممانعت </a:t>
          </a:r>
          <a:r>
            <a:rPr lang="fa-IR" sz="2000" b="1" kern="1200" dirty="0" smtClean="0"/>
            <a:t>از ايجاد </a:t>
          </a:r>
          <a:r>
            <a:rPr lang="fa-IR" sz="2000" b="1" kern="1200" dirty="0" smtClean="0"/>
            <a:t>اتحادیه منطقه ای</a:t>
          </a:r>
          <a:endParaRPr lang="en-US" sz="2000" b="1" kern="1200" dirty="0"/>
        </a:p>
      </dsp:txBody>
      <dsp:txXfrm>
        <a:off x="3751389" y="484975"/>
        <a:ext cx="1645588" cy="956850"/>
      </dsp:txXfrm>
    </dsp:sp>
    <dsp:sp modelId="{5FBED5E5-2CA5-4821-A215-CB9465BE24EB}">
      <dsp:nvSpPr>
        <dsp:cNvPr id="0" name=""/>
        <dsp:cNvSpPr/>
      </dsp:nvSpPr>
      <dsp:spPr>
        <a:xfrm rot="19095203">
          <a:off x="5935403" y="2631414"/>
          <a:ext cx="381354"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a:off x="5949927" y="2801420"/>
        <a:ext cx="266948" cy="395755"/>
      </dsp:txXfrm>
    </dsp:sp>
    <dsp:sp modelId="{A312C784-1BCE-4178-B582-CE1B1F76CB3A}">
      <dsp:nvSpPr>
        <dsp:cNvPr id="0" name=""/>
        <dsp:cNvSpPr/>
      </dsp:nvSpPr>
      <dsp:spPr>
        <a:xfrm>
          <a:off x="6215061" y="1785953"/>
          <a:ext cx="2395985" cy="1279277"/>
        </a:xfrm>
        <a:prstGeom prst="ellipse">
          <a:avLst/>
        </a:prstGeom>
        <a:solidFill>
          <a:srgbClr val="C00000"/>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b="1" kern="1200" dirty="0" smtClean="0"/>
            <a:t>تک محصولی نمودن</a:t>
          </a:r>
          <a:endParaRPr lang="en-US" sz="2000" b="1" kern="1200" dirty="0"/>
        </a:p>
      </dsp:txBody>
      <dsp:txXfrm>
        <a:off x="6565945" y="1973299"/>
        <a:ext cx="1694217" cy="904585"/>
      </dsp:txXfrm>
    </dsp:sp>
    <dsp:sp modelId="{BBCBFD33-3592-4ACA-B37E-29D9FE2F618F}">
      <dsp:nvSpPr>
        <dsp:cNvPr id="0" name=""/>
        <dsp:cNvSpPr/>
      </dsp:nvSpPr>
      <dsp:spPr>
        <a:xfrm rot="5126183">
          <a:off x="4505424" y="4564302"/>
          <a:ext cx="354567"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a:off x="4554377" y="4643204"/>
        <a:ext cx="248197" cy="395755"/>
      </dsp:txXfrm>
    </dsp:sp>
    <dsp:sp modelId="{EB36A577-A1CE-42E2-80EB-6020064A8A03}">
      <dsp:nvSpPr>
        <dsp:cNvPr id="0" name=""/>
        <dsp:cNvSpPr/>
      </dsp:nvSpPr>
      <dsp:spPr>
        <a:xfrm>
          <a:off x="3643311" y="5236895"/>
          <a:ext cx="2234404" cy="1263951"/>
        </a:xfrm>
        <a:prstGeom prst="ellipse">
          <a:avLst/>
        </a:prstGeom>
        <a:solidFill>
          <a:srgbClr val="C00000"/>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a-IR" sz="2000" b="1" kern="1200" dirty="0" smtClean="0"/>
            <a:t>جلوگیری از رشد و پیشرفت</a:t>
          </a:r>
          <a:endParaRPr lang="en-US" sz="2000" b="1" kern="1200" dirty="0"/>
        </a:p>
      </dsp:txBody>
      <dsp:txXfrm>
        <a:off x="3970532" y="5421996"/>
        <a:ext cx="1579962" cy="893749"/>
      </dsp:txXfrm>
    </dsp:sp>
    <dsp:sp modelId="{541F5FE1-2020-40DB-BC04-5801A7082861}">
      <dsp:nvSpPr>
        <dsp:cNvPr id="0" name=""/>
        <dsp:cNvSpPr/>
      </dsp:nvSpPr>
      <dsp:spPr>
        <a:xfrm rot="8397863">
          <a:off x="2785722" y="4187307"/>
          <a:ext cx="522973"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rot="10800000">
        <a:off x="2924230" y="4268764"/>
        <a:ext cx="366081" cy="395755"/>
      </dsp:txXfrm>
    </dsp:sp>
    <dsp:sp modelId="{233059D8-E352-4CA7-9399-DAB1952563FC}">
      <dsp:nvSpPr>
        <dsp:cNvPr id="0" name=""/>
        <dsp:cNvSpPr/>
      </dsp:nvSpPr>
      <dsp:spPr>
        <a:xfrm>
          <a:off x="500015" y="4429168"/>
          <a:ext cx="2367622" cy="1263951"/>
        </a:xfrm>
        <a:prstGeom prst="ellipse">
          <a:avLst/>
        </a:prstGeom>
        <a:solidFill>
          <a:srgbClr val="C00000"/>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t>تروج مصرف گرایی </a:t>
          </a:r>
          <a:endParaRPr lang="en-US" sz="2400" b="1" kern="1200" dirty="0"/>
        </a:p>
      </dsp:txBody>
      <dsp:txXfrm>
        <a:off x="846745" y="4614269"/>
        <a:ext cx="1674162" cy="893749"/>
      </dsp:txXfrm>
    </dsp:sp>
    <dsp:sp modelId="{EA2694F5-60AC-4CA3-8783-26B1D48C99CD}">
      <dsp:nvSpPr>
        <dsp:cNvPr id="0" name=""/>
        <dsp:cNvSpPr/>
      </dsp:nvSpPr>
      <dsp:spPr>
        <a:xfrm rot="11995427">
          <a:off x="2822524" y="2703287"/>
          <a:ext cx="360199" cy="659591"/>
        </a:xfrm>
        <a:prstGeom prst="rightArrow">
          <a:avLst>
            <a:gd name="adj1" fmla="val 60000"/>
            <a:gd name="adj2" fmla="val 50000"/>
          </a:avLst>
        </a:prstGeom>
        <a:solidFill>
          <a:srgbClr val="FF0000"/>
        </a:solidFill>
        <a:ln>
          <a:noFill/>
        </a:ln>
        <a:effectLst>
          <a:outerShdw blurRad="76200" dist="50800" dir="5400000" rotWithShape="0">
            <a:srgbClr val="4E3B30">
              <a:alpha val="6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1333500">
            <a:lnSpc>
              <a:spcPct val="90000"/>
            </a:lnSpc>
            <a:spcBef>
              <a:spcPct val="0"/>
            </a:spcBef>
            <a:spcAft>
              <a:spcPct val="35000"/>
            </a:spcAft>
          </a:pPr>
          <a:endParaRPr lang="en-US" sz="3000" kern="1200"/>
        </a:p>
      </dsp:txBody>
      <dsp:txXfrm rot="10800000">
        <a:off x="2927350" y="2853617"/>
        <a:ext cx="252139" cy="395755"/>
      </dsp:txXfrm>
    </dsp:sp>
    <dsp:sp modelId="{375DC424-5BE8-4E55-86A6-F183C4436DF8}">
      <dsp:nvSpPr>
        <dsp:cNvPr id="0" name=""/>
        <dsp:cNvSpPr/>
      </dsp:nvSpPr>
      <dsp:spPr>
        <a:xfrm>
          <a:off x="457203" y="1904995"/>
          <a:ext cx="2427160" cy="1290684"/>
        </a:xfrm>
        <a:prstGeom prst="ellipse">
          <a:avLst/>
        </a:prstGeom>
        <a:solidFill>
          <a:srgbClr val="C00000"/>
        </a:solidFill>
        <a:ln w="381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3">
          <a:scrgbClr r="0" g="0" b="0"/>
        </a:lnRef>
        <a:fillRef idx="1">
          <a:scrgbClr r="0" g="0" b="0"/>
        </a:fillRef>
        <a:effectRef idx="1">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rtl="1">
            <a:lnSpc>
              <a:spcPct val="90000"/>
            </a:lnSpc>
            <a:spcBef>
              <a:spcPct val="0"/>
            </a:spcBef>
            <a:spcAft>
              <a:spcPct val="35000"/>
            </a:spcAft>
          </a:pPr>
          <a:r>
            <a:rPr lang="fa-IR" sz="2400" b="1" kern="1200" dirty="0" smtClean="0"/>
            <a:t>ممانعت از </a:t>
          </a:r>
          <a:endParaRPr lang="fa-IR" sz="2400" b="1" kern="1200" dirty="0" smtClean="0"/>
        </a:p>
        <a:p>
          <a:pPr lvl="0" algn="ctr" defTabSz="1066800" rtl="1">
            <a:lnSpc>
              <a:spcPct val="90000"/>
            </a:lnSpc>
            <a:spcBef>
              <a:spcPct val="0"/>
            </a:spcBef>
            <a:spcAft>
              <a:spcPct val="35000"/>
            </a:spcAft>
          </a:pPr>
          <a:r>
            <a:rPr lang="fa-IR" sz="2400" b="1" kern="1200" dirty="0" smtClean="0"/>
            <a:t>الگو </a:t>
          </a:r>
          <a:r>
            <a:rPr lang="fa-IR" sz="2400" b="1" kern="1200" dirty="0" smtClean="0"/>
            <a:t>سازی</a:t>
          </a:r>
          <a:endParaRPr lang="en-US" sz="2400" b="1" kern="1200" dirty="0"/>
        </a:p>
      </dsp:txBody>
      <dsp:txXfrm>
        <a:off x="812652" y="2094011"/>
        <a:ext cx="1716262" cy="91265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355412-F701-47F7-9D84-7A7DE2CE6C8B}">
      <dsp:nvSpPr>
        <dsp:cNvPr id="0" name=""/>
        <dsp:cNvSpPr/>
      </dsp:nvSpPr>
      <dsp:spPr>
        <a:xfrm>
          <a:off x="2919401" y="2447098"/>
          <a:ext cx="3301164" cy="1963811"/>
        </a:xfrm>
        <a:prstGeom prst="ellipse">
          <a:avLst/>
        </a:prstGeom>
        <a:solidFill>
          <a:schemeClr val="accent2"/>
        </a:solidFill>
        <a:ln w="25400" cap="flat" cmpd="sng" algn="ctr">
          <a:solidFill>
            <a:schemeClr val="lt1">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fa-IR" sz="3600" b="1" kern="1200" dirty="0" smtClean="0">
              <a:solidFill>
                <a:schemeClr val="bg1"/>
              </a:solidFill>
            </a:rPr>
            <a:t>روش های علمی</a:t>
          </a:r>
          <a:endParaRPr lang="en-US" sz="3600" b="1" kern="1200" dirty="0">
            <a:solidFill>
              <a:schemeClr val="bg1"/>
            </a:solidFill>
          </a:endParaRPr>
        </a:p>
      </dsp:txBody>
      <dsp:txXfrm>
        <a:off x="3402845" y="2734691"/>
        <a:ext cx="2334276" cy="1388625"/>
      </dsp:txXfrm>
    </dsp:sp>
    <dsp:sp modelId="{ABD7C3DA-274B-4CC3-B07C-6E285A1A61C0}">
      <dsp:nvSpPr>
        <dsp:cNvPr id="0" name=""/>
        <dsp:cNvSpPr/>
      </dsp:nvSpPr>
      <dsp:spPr>
        <a:xfrm rot="16066350">
          <a:off x="4324197" y="1951495"/>
          <a:ext cx="400487" cy="613290"/>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4386605" y="2134181"/>
        <a:ext cx="280341" cy="367974"/>
      </dsp:txXfrm>
    </dsp:sp>
    <dsp:sp modelId="{A3262280-2B03-44AA-814C-ACB4FB29EB4D}">
      <dsp:nvSpPr>
        <dsp:cNvPr id="0" name=""/>
        <dsp:cNvSpPr/>
      </dsp:nvSpPr>
      <dsp:spPr>
        <a:xfrm>
          <a:off x="3166216" y="558406"/>
          <a:ext cx="2642526" cy="14989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fa-IR" sz="2500" b="1" kern="1200" dirty="0" smtClean="0"/>
            <a:t>ترویج علم سکولار</a:t>
          </a:r>
          <a:endParaRPr lang="en-US" sz="2500" b="1" kern="1200" dirty="0"/>
        </a:p>
      </dsp:txBody>
      <dsp:txXfrm>
        <a:off x="3553205" y="777928"/>
        <a:ext cx="1868548" cy="1059947"/>
      </dsp:txXfrm>
    </dsp:sp>
    <dsp:sp modelId="{08CB27E3-F313-41D1-A734-75819DCE37E5}">
      <dsp:nvSpPr>
        <dsp:cNvPr id="0" name=""/>
        <dsp:cNvSpPr/>
      </dsp:nvSpPr>
      <dsp:spPr>
        <a:xfrm rot="81918">
          <a:off x="6199490" y="3203221"/>
          <a:ext cx="369835" cy="613290"/>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6199506" y="3324557"/>
        <a:ext cx="258885" cy="367974"/>
      </dsp:txXfrm>
    </dsp:sp>
    <dsp:sp modelId="{A479119A-ACB4-4622-BFCB-A969626240B7}">
      <dsp:nvSpPr>
        <dsp:cNvPr id="0" name=""/>
        <dsp:cNvSpPr/>
      </dsp:nvSpPr>
      <dsp:spPr>
        <a:xfrm>
          <a:off x="6659871" y="2743195"/>
          <a:ext cx="2213511" cy="15239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fa-IR" sz="2500" b="1" kern="1200" dirty="0" smtClean="0"/>
            <a:t>ممانعت از تولید علم</a:t>
          </a:r>
          <a:endParaRPr lang="en-US" sz="2500" b="1" kern="1200" dirty="0"/>
        </a:p>
      </dsp:txBody>
      <dsp:txXfrm>
        <a:off x="6984032" y="2966378"/>
        <a:ext cx="1565189" cy="1077625"/>
      </dsp:txXfrm>
    </dsp:sp>
    <dsp:sp modelId="{A73F3FAA-770B-46E9-B755-1C4341D27AAF}">
      <dsp:nvSpPr>
        <dsp:cNvPr id="0" name=""/>
        <dsp:cNvSpPr/>
      </dsp:nvSpPr>
      <dsp:spPr>
        <a:xfrm rot="5400000">
          <a:off x="4357015" y="4367183"/>
          <a:ext cx="425936" cy="613290"/>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4420906" y="4425951"/>
        <a:ext cx="298155" cy="367974"/>
      </dsp:txXfrm>
    </dsp:sp>
    <dsp:sp modelId="{7F7541BF-A843-4957-A8DF-1DFCAEB330D8}">
      <dsp:nvSpPr>
        <dsp:cNvPr id="0" name=""/>
        <dsp:cNvSpPr/>
      </dsp:nvSpPr>
      <dsp:spPr>
        <a:xfrm>
          <a:off x="3141981" y="4953011"/>
          <a:ext cx="2856005" cy="1498973"/>
        </a:xfrm>
        <a:prstGeom prst="ellipse">
          <a:avLst/>
        </a:prstGeom>
        <a:gradFill rotWithShape="1">
          <a:gsLst>
            <a:gs pos="0">
              <a:schemeClr val="accent1">
                <a:tint val="75000"/>
                <a:shade val="85000"/>
                <a:satMod val="230000"/>
              </a:schemeClr>
            </a:gs>
            <a:gs pos="25000">
              <a:schemeClr val="accent1">
                <a:tint val="90000"/>
                <a:shade val="70000"/>
                <a:satMod val="220000"/>
              </a:schemeClr>
            </a:gs>
            <a:gs pos="50000">
              <a:schemeClr val="accent1">
                <a:tint val="90000"/>
                <a:shade val="58000"/>
                <a:satMod val="225000"/>
              </a:schemeClr>
            </a:gs>
            <a:gs pos="65000">
              <a:schemeClr val="accent1">
                <a:tint val="90000"/>
                <a:shade val="58000"/>
                <a:satMod val="225000"/>
              </a:schemeClr>
            </a:gs>
            <a:gs pos="80000">
              <a:schemeClr val="accent1">
                <a:tint val="90000"/>
                <a:shade val="69000"/>
                <a:satMod val="220000"/>
              </a:schemeClr>
            </a:gs>
            <a:gs pos="100000">
              <a:schemeClr val="accent1">
                <a:tint val="77000"/>
                <a:shade val="80000"/>
                <a:satMod val="230000"/>
              </a:schemeClr>
            </a:gs>
          </a:gsLst>
          <a:lin ang="5400000" scaled="1"/>
        </a:gradFill>
        <a:ln>
          <a:noFill/>
        </a:ln>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accent1">
              <a:shade val="60000"/>
              <a:satMod val="11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fa-IR" sz="2500" b="1" kern="1200" dirty="0" smtClean="0"/>
            <a:t>القاء ناتواني علمي و </a:t>
          </a:r>
          <a:r>
            <a:rPr lang="fa-IR" sz="2500" b="1" kern="1200" dirty="0" smtClean="0"/>
            <a:t>مصرف کننده </a:t>
          </a:r>
          <a:r>
            <a:rPr lang="fa-IR" sz="2500" b="1" kern="1200" dirty="0" smtClean="0"/>
            <a:t>علمی </a:t>
          </a:r>
          <a:endParaRPr lang="en-US" sz="2500" b="1" kern="1200" dirty="0"/>
        </a:p>
      </dsp:txBody>
      <dsp:txXfrm>
        <a:off x="3560233" y="5172531"/>
        <a:ext cx="2019501" cy="1059933"/>
      </dsp:txXfrm>
    </dsp:sp>
    <dsp:sp modelId="{7418112D-6C96-4071-94B5-3E89E030CF86}">
      <dsp:nvSpPr>
        <dsp:cNvPr id="0" name=""/>
        <dsp:cNvSpPr/>
      </dsp:nvSpPr>
      <dsp:spPr>
        <a:xfrm rot="10800000">
          <a:off x="2626911" y="3122359"/>
          <a:ext cx="288525" cy="613290"/>
        </a:xfrm>
        <a:prstGeom prst="rightArrow">
          <a:avLst>
            <a:gd name="adj1" fmla="val 60000"/>
            <a:gd name="adj2" fmla="val 50000"/>
          </a:avLst>
        </a:prstGeom>
        <a:solidFill>
          <a:srgbClr val="FF0000"/>
        </a:solidFill>
        <a:ln>
          <a:noFill/>
        </a:ln>
        <a:effectLst/>
        <a:scene3d>
          <a:camera prst="orthographicFront"/>
          <a:lightRig rig="threePt" dir="t"/>
        </a:scene3d>
        <a:sp3d>
          <a:bevelT w="101600" prst="riblet"/>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2713468" y="3245017"/>
        <a:ext cx="201968" cy="367974"/>
      </dsp:txXfrm>
    </dsp:sp>
    <dsp:sp modelId="{B81CEDE3-D7F3-40B9-928D-A7C7F9C84087}">
      <dsp:nvSpPr>
        <dsp:cNvPr id="0" name=""/>
        <dsp:cNvSpPr/>
      </dsp:nvSpPr>
      <dsp:spPr>
        <a:xfrm>
          <a:off x="408330" y="2667008"/>
          <a:ext cx="2205448" cy="152399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01600" prst="riblet"/>
        </a:sp3d>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fa-IR" sz="2500" b="1" kern="1200" dirty="0" smtClean="0"/>
            <a:t>فراری دادن مغزها</a:t>
          </a:r>
          <a:endParaRPr lang="en-US" sz="2500" b="1" kern="1200" dirty="0"/>
        </a:p>
      </dsp:txBody>
      <dsp:txXfrm>
        <a:off x="731310" y="2890191"/>
        <a:ext cx="1559488" cy="107762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355412-F701-47F7-9D84-7A7DE2CE6C8B}">
      <dsp:nvSpPr>
        <dsp:cNvPr id="0" name=""/>
        <dsp:cNvSpPr/>
      </dsp:nvSpPr>
      <dsp:spPr>
        <a:xfrm>
          <a:off x="3200758" y="2809319"/>
          <a:ext cx="2801648" cy="1321613"/>
        </a:xfrm>
        <a:prstGeom prst="ellipse">
          <a:avLst/>
        </a:prstGeom>
        <a:solidFill>
          <a:schemeClr val="tx1"/>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hardEdge"/>
        </a:sp3d>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fa-IR" sz="4400" kern="1200" dirty="0" smtClean="0">
              <a:solidFill>
                <a:schemeClr val="tx2">
                  <a:lumMod val="25000"/>
                </a:schemeClr>
              </a:solidFill>
            </a:rPr>
            <a:t>روش های حقوقی</a:t>
          </a:r>
          <a:endParaRPr lang="en-US" sz="4400" kern="1200" dirty="0">
            <a:solidFill>
              <a:schemeClr val="tx2">
                <a:lumMod val="25000"/>
              </a:schemeClr>
            </a:solidFill>
          </a:endParaRPr>
        </a:p>
      </dsp:txBody>
      <dsp:txXfrm>
        <a:off x="3611050" y="3002865"/>
        <a:ext cx="1981064" cy="934521"/>
      </dsp:txXfrm>
    </dsp:sp>
    <dsp:sp modelId="{B9003882-CF28-4C18-B49B-9875C3FCAC36}">
      <dsp:nvSpPr>
        <dsp:cNvPr id="0" name=""/>
        <dsp:cNvSpPr/>
      </dsp:nvSpPr>
      <dsp:spPr>
        <a:xfrm rot="15942339">
          <a:off x="4190642" y="2112250"/>
          <a:ext cx="660973" cy="572948"/>
        </a:xfrm>
        <a:prstGeom prst="rightArrow">
          <a:avLst>
            <a:gd name="adj1" fmla="val 60000"/>
            <a:gd name="adj2" fmla="val 50000"/>
          </a:avLst>
        </a:prstGeom>
        <a:solidFill>
          <a:srgbClr val="FF0000"/>
        </a:solidFill>
        <a:ln>
          <a:noFill/>
        </a:ln>
        <a:effectLst/>
        <a:scene3d>
          <a:camera prst="orthographicFront"/>
          <a:lightRig rig="threePt" dir="t"/>
        </a:scene3d>
        <a:sp3d>
          <a:bevelT w="114300" prst="hardEdge"/>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4283019" y="2312541"/>
        <a:ext cx="489089" cy="343768"/>
      </dsp:txXfrm>
    </dsp:sp>
    <dsp:sp modelId="{D9AACE65-66E0-4B09-A358-8B3E6AA4450C}">
      <dsp:nvSpPr>
        <dsp:cNvPr id="0" name=""/>
        <dsp:cNvSpPr/>
      </dsp:nvSpPr>
      <dsp:spPr>
        <a:xfrm>
          <a:off x="2796696" y="549785"/>
          <a:ext cx="3277282" cy="141287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hardEdge"/>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200" kern="1200" dirty="0" smtClean="0"/>
            <a:t>حقوق </a:t>
          </a:r>
          <a:r>
            <a:rPr lang="fa-IR" sz="3200" kern="1200" dirty="0" smtClean="0"/>
            <a:t>بشر جعلي و نفي حقوق بشر اسلامي</a:t>
          </a:r>
          <a:endParaRPr lang="en-US" sz="3200" kern="1200" dirty="0"/>
        </a:p>
      </dsp:txBody>
      <dsp:txXfrm>
        <a:off x="3276643" y="756696"/>
        <a:ext cx="2317388" cy="999056"/>
      </dsp:txXfrm>
    </dsp:sp>
    <dsp:sp modelId="{032A66E7-43F6-4BD1-8A96-74F52624D232}">
      <dsp:nvSpPr>
        <dsp:cNvPr id="0" name=""/>
        <dsp:cNvSpPr/>
      </dsp:nvSpPr>
      <dsp:spPr>
        <a:xfrm>
          <a:off x="6067694" y="3183652"/>
          <a:ext cx="529331" cy="572948"/>
        </a:xfrm>
        <a:prstGeom prst="rightArrow">
          <a:avLst>
            <a:gd name="adj1" fmla="val 60000"/>
            <a:gd name="adj2" fmla="val 50000"/>
          </a:avLst>
        </a:prstGeom>
        <a:solidFill>
          <a:srgbClr val="FF0000"/>
        </a:solidFill>
        <a:ln>
          <a:noFill/>
        </a:ln>
        <a:effectLst/>
        <a:scene3d>
          <a:camera prst="orthographicFront"/>
          <a:lightRig rig="threePt" dir="t"/>
        </a:scene3d>
        <a:sp3d>
          <a:bevelT w="114300" prst="hardEdge"/>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6067694" y="3298242"/>
        <a:ext cx="370532" cy="343768"/>
      </dsp:txXfrm>
    </dsp:sp>
    <dsp:sp modelId="{EE6CF96C-2FFE-4522-B8E8-4079E936F0C3}">
      <dsp:nvSpPr>
        <dsp:cNvPr id="0" name=""/>
        <dsp:cNvSpPr/>
      </dsp:nvSpPr>
      <dsp:spPr>
        <a:xfrm>
          <a:off x="6682722" y="2860614"/>
          <a:ext cx="2223179" cy="121902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hardEdge"/>
        </a:sp3d>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lang="fa-IR" sz="2800" kern="1200" dirty="0" smtClean="0"/>
            <a:t>حقوق </a:t>
          </a:r>
          <a:r>
            <a:rPr lang="fa-IR" sz="2800" kern="1200" dirty="0" smtClean="0"/>
            <a:t>شهروندی</a:t>
          </a:r>
        </a:p>
        <a:p>
          <a:pPr lvl="0" algn="ctr" defTabSz="1244600">
            <a:lnSpc>
              <a:spcPct val="90000"/>
            </a:lnSpc>
            <a:spcBef>
              <a:spcPct val="0"/>
            </a:spcBef>
            <a:spcAft>
              <a:spcPct val="35000"/>
            </a:spcAft>
          </a:pPr>
          <a:r>
            <a:rPr lang="fa-IR" sz="1600" kern="1200" dirty="0" smtClean="0"/>
            <a:t>(جامعه مدني)</a:t>
          </a:r>
          <a:endParaRPr lang="en-US" sz="1600" kern="1200" dirty="0"/>
        </a:p>
      </dsp:txBody>
      <dsp:txXfrm>
        <a:off x="7008299" y="3039136"/>
        <a:ext cx="1572025" cy="861979"/>
      </dsp:txXfrm>
    </dsp:sp>
    <dsp:sp modelId="{C8974DFF-395C-41DE-B9E9-85A6236E63EF}">
      <dsp:nvSpPr>
        <dsp:cNvPr id="0" name=""/>
        <dsp:cNvSpPr/>
      </dsp:nvSpPr>
      <dsp:spPr>
        <a:xfrm rot="5400000">
          <a:off x="4356660" y="4314798"/>
          <a:ext cx="489842" cy="572948"/>
        </a:xfrm>
        <a:prstGeom prst="rightArrow">
          <a:avLst>
            <a:gd name="adj1" fmla="val 60000"/>
            <a:gd name="adj2" fmla="val 50000"/>
          </a:avLst>
        </a:prstGeom>
        <a:solidFill>
          <a:srgbClr val="FF0000"/>
        </a:solidFill>
        <a:ln>
          <a:noFill/>
        </a:ln>
        <a:effectLst/>
        <a:scene3d>
          <a:camera prst="orthographicFront"/>
          <a:lightRig rig="threePt" dir="t"/>
        </a:scene3d>
        <a:sp3d>
          <a:bevelT w="114300" prst="hardEdge"/>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4430137" y="4355912"/>
        <a:ext cx="342889" cy="343768"/>
      </dsp:txXfrm>
    </dsp:sp>
    <dsp:sp modelId="{DFC43A3D-D0F5-4817-8275-DFF538BB52A8}">
      <dsp:nvSpPr>
        <dsp:cNvPr id="0" name=""/>
        <dsp:cNvSpPr/>
      </dsp:nvSpPr>
      <dsp:spPr>
        <a:xfrm>
          <a:off x="3258628" y="5100705"/>
          <a:ext cx="2685907" cy="124837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hardEdge"/>
        </a:sp3d>
      </dsp:spPr>
      <dsp:style>
        <a:lnRef idx="2">
          <a:scrgbClr r="0" g="0" b="0"/>
        </a:lnRef>
        <a:fillRef idx="1">
          <a:scrgbClr r="0" g="0" b="0"/>
        </a:fillRef>
        <a:effectRef idx="0">
          <a:scrgbClr r="0" g="0" b="0"/>
        </a:effectRef>
        <a:fontRef idx="minor">
          <a:schemeClr val="lt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fa-IR" sz="3200" kern="1200" dirty="0" smtClean="0"/>
            <a:t>حقوق </a:t>
          </a:r>
          <a:r>
            <a:rPr lang="fa-IR" sz="3200" kern="1200" dirty="0" smtClean="0"/>
            <a:t>زنان</a:t>
          </a:r>
        </a:p>
        <a:p>
          <a:pPr lvl="0" algn="ctr" defTabSz="1422400">
            <a:lnSpc>
              <a:spcPct val="90000"/>
            </a:lnSpc>
            <a:spcBef>
              <a:spcPct val="0"/>
            </a:spcBef>
            <a:spcAft>
              <a:spcPct val="35000"/>
            </a:spcAft>
          </a:pPr>
          <a:r>
            <a:rPr lang="fa-IR" sz="1800" kern="1200" dirty="0" smtClean="0"/>
            <a:t>(ارزش هاي فمينيسم)</a:t>
          </a:r>
          <a:endParaRPr lang="en-US" sz="1800" kern="1200" dirty="0"/>
        </a:p>
      </dsp:txBody>
      <dsp:txXfrm>
        <a:off x="3651970" y="5283525"/>
        <a:ext cx="1899223" cy="882731"/>
      </dsp:txXfrm>
    </dsp:sp>
    <dsp:sp modelId="{D05DF76E-A1B8-4A92-8A1B-E985873F007F}">
      <dsp:nvSpPr>
        <dsp:cNvPr id="0" name=""/>
        <dsp:cNvSpPr/>
      </dsp:nvSpPr>
      <dsp:spPr>
        <a:xfrm rot="10800000">
          <a:off x="2710845" y="3171938"/>
          <a:ext cx="445234" cy="572948"/>
        </a:xfrm>
        <a:prstGeom prst="rightArrow">
          <a:avLst>
            <a:gd name="adj1" fmla="val 60000"/>
            <a:gd name="adj2" fmla="val 50000"/>
          </a:avLst>
        </a:prstGeom>
        <a:solidFill>
          <a:srgbClr val="FF0000"/>
        </a:solidFill>
        <a:ln>
          <a:noFill/>
        </a:ln>
        <a:effectLst/>
        <a:scene3d>
          <a:camera prst="orthographicFront"/>
          <a:lightRig rig="threePt" dir="t"/>
        </a:scene3d>
        <a:sp3d>
          <a:bevelT w="114300" prst="hardEdge"/>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rot="10800000">
        <a:off x="2844415" y="3286528"/>
        <a:ext cx="311664" cy="343768"/>
      </dsp:txXfrm>
    </dsp:sp>
    <dsp:sp modelId="{7F8521A2-052F-4A06-86EA-9B4CC3C5F054}">
      <dsp:nvSpPr>
        <dsp:cNvPr id="0" name=""/>
        <dsp:cNvSpPr/>
      </dsp:nvSpPr>
      <dsp:spPr>
        <a:xfrm>
          <a:off x="284818" y="2798257"/>
          <a:ext cx="2341508" cy="1343738"/>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a:scene3d>
          <a:camera prst="orthographicFront"/>
          <a:lightRig rig="threePt" dir="t"/>
        </a:scene3d>
        <a:sp3d>
          <a:bevelT w="114300" prst="hardEdge"/>
        </a:sp3d>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fa-IR" sz="2400" b="1" kern="1200" dirty="0" smtClean="0"/>
            <a:t>حقوق اقلیت های قومی -دینی</a:t>
          </a:r>
          <a:endParaRPr lang="en-US" sz="2400" b="1" kern="1200" dirty="0"/>
        </a:p>
      </dsp:txBody>
      <dsp:txXfrm>
        <a:off x="627724" y="2995043"/>
        <a:ext cx="1655696" cy="95016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9E6338-1310-4B4A-9F97-170BA55AC480}" type="datetimeFigureOut">
              <a:rPr lang="en-US" smtClean="0"/>
              <a:pPr/>
              <a:t>12/7/2015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7ABDB8E-18D2-4F65-8BB1-43753BABD912}" type="slidenum">
              <a:rPr lang="en-US" smtClean="0"/>
              <a:pPr/>
              <a:t>‹#›</a:t>
            </a:fld>
            <a:endParaRPr lang="en-US"/>
          </a:p>
        </p:txBody>
      </p:sp>
    </p:spTree>
    <p:extLst>
      <p:ext uri="{BB962C8B-B14F-4D97-AF65-F5344CB8AC3E}">
        <p14:creationId xmlns:p14="http://schemas.microsoft.com/office/powerpoint/2010/main" val="82950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ABDB8E-18D2-4F65-8BB1-43753BABD912}" type="slidenum">
              <a:rPr lang="en-US" smtClean="0"/>
              <a:pPr/>
              <a:t>8</a:t>
            </a:fld>
            <a:endParaRPr lang="en-US"/>
          </a:p>
        </p:txBody>
      </p:sp>
    </p:spTree>
    <p:extLst>
      <p:ext uri="{BB962C8B-B14F-4D97-AF65-F5344CB8AC3E}">
        <p14:creationId xmlns:p14="http://schemas.microsoft.com/office/powerpoint/2010/main" val="1945691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ABDB8E-18D2-4F65-8BB1-43753BABD912}" type="slidenum">
              <a:rPr lang="en-US" smtClean="0"/>
              <a:pPr/>
              <a:t>16</a:t>
            </a:fld>
            <a:endParaRPr lang="en-US"/>
          </a:p>
        </p:txBody>
      </p:sp>
    </p:spTree>
    <p:extLst>
      <p:ext uri="{BB962C8B-B14F-4D97-AF65-F5344CB8AC3E}">
        <p14:creationId xmlns:p14="http://schemas.microsoft.com/office/powerpoint/2010/main" val="753401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ABDB8E-18D2-4F65-8BB1-43753BABD912}" type="slidenum">
              <a:rPr lang="en-US" smtClean="0"/>
              <a:pPr/>
              <a:t>71</a:t>
            </a:fld>
            <a:endParaRPr lang="en-US"/>
          </a:p>
        </p:txBody>
      </p:sp>
    </p:spTree>
    <p:extLst>
      <p:ext uri="{BB962C8B-B14F-4D97-AF65-F5344CB8AC3E}">
        <p14:creationId xmlns:p14="http://schemas.microsoft.com/office/powerpoint/2010/main" val="3415990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ABDB8E-18D2-4F65-8BB1-43753BABD912}" type="slidenum">
              <a:rPr lang="en-US" smtClean="0"/>
              <a:pPr/>
              <a:t>81</a:t>
            </a:fld>
            <a:endParaRPr lang="en-US"/>
          </a:p>
        </p:txBody>
      </p:sp>
    </p:spTree>
    <p:extLst>
      <p:ext uri="{BB962C8B-B14F-4D97-AF65-F5344CB8AC3E}">
        <p14:creationId xmlns:p14="http://schemas.microsoft.com/office/powerpoint/2010/main" val="2742616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7ABDB8E-18D2-4F65-8BB1-43753BABD912}" type="slidenum">
              <a:rPr lang="en-US" smtClean="0"/>
              <a:pPr/>
              <a:t>95</a:t>
            </a:fld>
            <a:endParaRPr lang="en-US"/>
          </a:p>
        </p:txBody>
      </p:sp>
    </p:spTree>
    <p:extLst>
      <p:ext uri="{BB962C8B-B14F-4D97-AF65-F5344CB8AC3E}">
        <p14:creationId xmlns:p14="http://schemas.microsoft.com/office/powerpoint/2010/main" val="16201793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12/7/2015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12/7/2015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12/7/2015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12/7/2015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12/7/2015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6.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41.xml.rels><?xml version="1.0" encoding="UTF-8" standalone="yes"?>
<Relationships xmlns="http://schemas.openxmlformats.org/package/2006/relationships"><Relationship Id="rId8" Type="http://schemas.openxmlformats.org/officeDocument/2006/relationships/hyperlink" Target="http://www.radio-international.org/" TargetMode="External"/><Relationship Id="rId13" Type="http://schemas.openxmlformats.org/officeDocument/2006/relationships/hyperlink" Target="http://www.bbc.co.uk/persian/" TargetMode="External"/><Relationship Id="rId18" Type="http://schemas.openxmlformats.org/officeDocument/2006/relationships/hyperlink" Target="http://www.nhk.or.jp/persian/" TargetMode="External"/><Relationship Id="rId26" Type="http://schemas.openxmlformats.org/officeDocument/2006/relationships/hyperlink" Target="http://dangijin.com/index-farsi.htm" TargetMode="External"/><Relationship Id="rId3" Type="http://schemas.openxmlformats.org/officeDocument/2006/relationships/image" Target="../media/image26.jpeg"/><Relationship Id="rId21" Type="http://schemas.openxmlformats.org/officeDocument/2006/relationships/hyperlink" Target="http://www.voanews.com/persian/index.cfm" TargetMode="External"/><Relationship Id="rId7" Type="http://schemas.openxmlformats.org/officeDocument/2006/relationships/hyperlink" Target="http://www.azadiradio.org/" TargetMode="External"/><Relationship Id="rId12" Type="http://schemas.openxmlformats.org/officeDocument/2006/relationships/hyperlink" Target="http://www.radiobarabari.net/" TargetMode="External"/><Relationship Id="rId17" Type="http://schemas.openxmlformats.org/officeDocument/2006/relationships/hyperlink" Target="http://www.dw-world.de/persian/" TargetMode="External"/><Relationship Id="rId25" Type="http://schemas.openxmlformats.org/officeDocument/2006/relationships/hyperlink" Target="http://www.wfafi.org/radio.htm" TargetMode="External"/><Relationship Id="rId2" Type="http://schemas.openxmlformats.org/officeDocument/2006/relationships/image" Target="../media/image25.gif"/><Relationship Id="rId16" Type="http://schemas.openxmlformats.org/officeDocument/2006/relationships/hyperlink" Target="http://pe.chinabroadcast.cn/" TargetMode="External"/><Relationship Id="rId20" Type="http://schemas.openxmlformats.org/officeDocument/2006/relationships/hyperlink" Target="http://www.radis.org/" TargetMode="External"/><Relationship Id="rId29" Type="http://schemas.openxmlformats.org/officeDocument/2006/relationships/hyperlink" Target="http://www.ghasedak.ch/" TargetMode="External"/><Relationship Id="rId1" Type="http://schemas.openxmlformats.org/officeDocument/2006/relationships/slideLayout" Target="../slideLayouts/slideLayout7.xml"/><Relationship Id="rId6" Type="http://schemas.openxmlformats.org/officeDocument/2006/relationships/hyperlink" Target="http://www.radioazadi.org/" TargetMode="External"/><Relationship Id="rId11" Type="http://schemas.openxmlformats.org/officeDocument/2006/relationships/hyperlink" Target="http://www.iranonair.com/" TargetMode="External"/><Relationship Id="rId24" Type="http://schemas.openxmlformats.org/officeDocument/2006/relationships/hyperlink" Target="http://www.radiosit.com/" TargetMode="External"/><Relationship Id="rId32" Type="http://schemas.openxmlformats.org/officeDocument/2006/relationships/slide" Target="slide72.xml"/><Relationship Id="rId5" Type="http://schemas.openxmlformats.org/officeDocument/2006/relationships/hyperlink" Target="http://www.iran57.com/" TargetMode="External"/><Relationship Id="rId15" Type="http://schemas.openxmlformats.org/officeDocument/2006/relationships/hyperlink" Target="http://www.ashti.nu/radio-jehan-e.htm" TargetMode="External"/><Relationship Id="rId23" Type="http://schemas.openxmlformats.org/officeDocument/2006/relationships/hyperlink" Target="http://www.sedayeiran.se/" TargetMode="External"/><Relationship Id="rId28" Type="http://schemas.openxmlformats.org/officeDocument/2006/relationships/hyperlink" Target="http://www.radiofarda.com/" TargetMode="External"/><Relationship Id="rId10" Type="http://schemas.openxmlformats.org/officeDocument/2006/relationships/hyperlink" Target="http://www.avairan.com/" TargetMode="External"/><Relationship Id="rId19" Type="http://schemas.openxmlformats.org/officeDocument/2006/relationships/hyperlink" Target="http://www.sr.se/cgi-bin/International/programsidor/index.asp?ProgramID=2493" TargetMode="External"/><Relationship Id="rId31"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hyperlink" Target="http://www.radioava.se/" TargetMode="External"/><Relationship Id="rId14" Type="http://schemas.openxmlformats.org/officeDocument/2006/relationships/hyperlink" Target="http://www.bahairadio.org/" TargetMode="External"/><Relationship Id="rId22" Type="http://schemas.openxmlformats.org/officeDocument/2006/relationships/hyperlink" Target="http://www.krsi.net/ir-fa/Default.asp" TargetMode="External"/><Relationship Id="rId27" Type="http://schemas.openxmlformats.org/officeDocument/2006/relationships/hyperlink" Target="http://www.rfi.fr/fichiers/Langues/rfi_persan_main.asp" TargetMode="External"/><Relationship Id="rId30" Type="http://schemas.openxmlformats.org/officeDocument/2006/relationships/hyperlink" Target="http://www.radiohamseda.com/"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5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pn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png"/><Relationship Id="rId4" Type="http://schemas.openxmlformats.org/officeDocument/2006/relationships/image" Target="../media/image46.jpeg"/><Relationship Id="rId9" Type="http://schemas.openxmlformats.org/officeDocument/2006/relationships/image" Target="../media/image51.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diagramLayout" Target="../diagrams/layout11.xml"/><Relationship Id="rId7" Type="http://schemas.openxmlformats.org/officeDocument/2006/relationships/image" Target="../media/image54.jpeg"/><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10" Type="http://schemas.openxmlformats.org/officeDocument/2006/relationships/image" Target="../media/image57.jpeg"/><Relationship Id="rId4" Type="http://schemas.openxmlformats.org/officeDocument/2006/relationships/diagramQuickStyle" Target="../diagrams/quickStyle11.xml"/><Relationship Id="rId9" Type="http://schemas.openxmlformats.org/officeDocument/2006/relationships/image" Target="../media/image5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8" Type="http://schemas.openxmlformats.org/officeDocument/2006/relationships/diagramLayout" Target="../diagrams/layout13.xml"/><Relationship Id="rId13" Type="http://schemas.openxmlformats.org/officeDocument/2006/relationships/diagramLayout" Target="../diagrams/layout14.xml"/><Relationship Id="rId3" Type="http://schemas.openxmlformats.org/officeDocument/2006/relationships/diagramLayout" Target="../diagrams/layout12.xml"/><Relationship Id="rId7" Type="http://schemas.openxmlformats.org/officeDocument/2006/relationships/diagramData" Target="../diagrams/data13.xml"/><Relationship Id="rId12" Type="http://schemas.openxmlformats.org/officeDocument/2006/relationships/diagramData" Target="../diagrams/data14.xml"/><Relationship Id="rId2" Type="http://schemas.openxmlformats.org/officeDocument/2006/relationships/diagramData" Target="../diagrams/data12.xml"/><Relationship Id="rId16" Type="http://schemas.microsoft.com/office/2007/relationships/diagramDrawing" Target="../diagrams/drawing14.xml"/><Relationship Id="rId1" Type="http://schemas.openxmlformats.org/officeDocument/2006/relationships/slideLayout" Target="../slideLayouts/slideLayout7.xml"/><Relationship Id="rId6" Type="http://schemas.microsoft.com/office/2007/relationships/diagramDrawing" Target="../diagrams/drawing12.xml"/><Relationship Id="rId11" Type="http://schemas.microsoft.com/office/2007/relationships/diagramDrawing" Target="../diagrams/drawing13.xml"/><Relationship Id="rId5" Type="http://schemas.openxmlformats.org/officeDocument/2006/relationships/diagramColors" Target="../diagrams/colors12.xml"/><Relationship Id="rId15" Type="http://schemas.openxmlformats.org/officeDocument/2006/relationships/diagramColors" Target="../diagrams/colors14.xml"/><Relationship Id="rId10" Type="http://schemas.openxmlformats.org/officeDocument/2006/relationships/diagramColors" Target="../diagrams/colors13.xml"/><Relationship Id="rId4" Type="http://schemas.openxmlformats.org/officeDocument/2006/relationships/diagramQuickStyle" Target="../diagrams/quickStyle12.xml"/><Relationship Id="rId9" Type="http://schemas.openxmlformats.org/officeDocument/2006/relationships/diagramQuickStyle" Target="../diagrams/quickStyle13.xml"/><Relationship Id="rId14" Type="http://schemas.openxmlformats.org/officeDocument/2006/relationships/diagramQuickStyle" Target="../diagrams/quickStyle14.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Microsoft_Office_Excel_97-2003_Worksheet11.xls"/><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58.pn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Microsoft_Office_Excel_97-2003_Worksheet22.xls"/><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59.png"/></Relationships>
</file>

<file path=ppt/slides/_rels/slide6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6.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tyiy"/>
          <p:cNvPicPr>
            <a:picLocks noChangeAspect="1" noChangeArrowheads="1"/>
          </p:cNvPicPr>
          <p:nvPr/>
        </p:nvPicPr>
        <p:blipFill>
          <a:blip r:embed="rId2" cstate="print"/>
          <a:srcRect/>
          <a:stretch>
            <a:fillRect/>
          </a:stretch>
        </p:blipFill>
        <p:spPr bwMode="auto">
          <a:xfrm>
            <a:off x="0" y="0"/>
            <a:ext cx="9144000" cy="7029450"/>
          </a:xfrm>
          <a:prstGeom prst="rect">
            <a:avLst/>
          </a:prstGeom>
          <a:noFill/>
          <a:ln w="9525">
            <a:noFill/>
            <a:miter lim="800000"/>
            <a:headEnd/>
            <a:tailEnd/>
          </a:ln>
        </p:spPr>
      </p:pic>
    </p:spTree>
    <p:extLst>
      <p:ext uri="{BB962C8B-B14F-4D97-AF65-F5344CB8AC3E}">
        <p14:creationId xmlns:p14="http://schemas.microsoft.com/office/powerpoint/2010/main" val="40307552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3244334"/>
            <a:ext cx="8786842" cy="369332"/>
          </a:xfrm>
          <a:prstGeom prst="rect">
            <a:avLst/>
          </a:prstGeom>
        </p:spPr>
        <p:txBody>
          <a:bodyPr wrap="square">
            <a:spAutoFit/>
          </a:bodyPr>
          <a:lstStyle/>
          <a:p>
            <a:endParaRPr lang="fa-IR" dirty="0"/>
          </a:p>
        </p:txBody>
      </p:sp>
      <p:sp>
        <p:nvSpPr>
          <p:cNvPr id="4" name="Rectangle 3"/>
          <p:cNvSpPr/>
          <p:nvPr/>
        </p:nvSpPr>
        <p:spPr>
          <a:xfrm>
            <a:off x="357158" y="3214686"/>
            <a:ext cx="8786842" cy="369332"/>
          </a:xfrm>
          <a:prstGeom prst="rect">
            <a:avLst/>
          </a:prstGeom>
        </p:spPr>
        <p:txBody>
          <a:bodyPr wrap="square">
            <a:spAutoFit/>
          </a:bodyPr>
          <a:lstStyle/>
          <a:p>
            <a:endParaRPr lang="fa-IR" dirty="0"/>
          </a:p>
        </p:txBody>
      </p:sp>
      <p:sp>
        <p:nvSpPr>
          <p:cNvPr id="7" name="Rectangle 6"/>
          <p:cNvSpPr/>
          <p:nvPr/>
        </p:nvSpPr>
        <p:spPr>
          <a:xfrm>
            <a:off x="71438" y="-99392"/>
            <a:ext cx="9001156" cy="6863417"/>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marL="342900" indent="-342900" algn="r" rtl="1">
              <a:lnSpc>
                <a:spcPct val="200000"/>
              </a:lnSpc>
              <a:buFont typeface="Wingdings" pitchFamily="2" charset="2"/>
              <a:buChar char="ü"/>
            </a:pPr>
            <a:r>
              <a:rPr lang="fa-IR" sz="2000" b="1" dirty="0" smtClean="0">
                <a:solidFill>
                  <a:srgbClr val="C00000"/>
                </a:solidFill>
              </a:rPr>
              <a:t>نخستین تغییر مفاهیم پس ازغدیرخم توسط نفاق  برای انحراف اعتقادی و </a:t>
            </a:r>
            <a:r>
              <a:rPr lang="fa-IR" sz="2000" b="1" dirty="0" smtClean="0">
                <a:solidFill>
                  <a:srgbClr val="C00000"/>
                </a:solidFill>
              </a:rPr>
              <a:t>سیاسی</a:t>
            </a:r>
          </a:p>
          <a:p>
            <a:pPr marL="342900" indent="-342900" algn="r" rtl="1">
              <a:lnSpc>
                <a:spcPct val="200000"/>
              </a:lnSpc>
              <a:buFont typeface="Wingdings" pitchFamily="2" charset="2"/>
              <a:buChar char="ü"/>
            </a:pPr>
            <a:r>
              <a:rPr lang="fa-IR" sz="2000" b="1" dirty="0" smtClean="0">
                <a:solidFill>
                  <a:schemeClr val="bg1"/>
                </a:solidFill>
              </a:rPr>
              <a:t>سقیفه  </a:t>
            </a:r>
            <a:r>
              <a:rPr lang="fa-IR" sz="2000" b="1" dirty="0" smtClean="0">
                <a:solidFill>
                  <a:schemeClr val="bg1"/>
                </a:solidFill>
              </a:rPr>
              <a:t>بنی ساعده </a:t>
            </a:r>
            <a:r>
              <a:rPr lang="fa-IR" sz="2000" b="1" dirty="0" smtClean="0">
                <a:solidFill>
                  <a:schemeClr val="bg1"/>
                </a:solidFill>
              </a:rPr>
              <a:t>نتیجه </a:t>
            </a:r>
            <a:r>
              <a:rPr lang="fa-IR" sz="2000" b="1" dirty="0" smtClean="0">
                <a:solidFill>
                  <a:schemeClr val="bg1"/>
                </a:solidFill>
              </a:rPr>
              <a:t>عملي جنگ نرم</a:t>
            </a:r>
            <a:r>
              <a:rPr lang="fa-IR" sz="2000" b="1" dirty="0" smtClean="0">
                <a:solidFill>
                  <a:schemeClr val="bg1"/>
                </a:solidFill>
              </a:rPr>
              <a:t> و جايگزيني </a:t>
            </a:r>
            <a:r>
              <a:rPr lang="fa-IR" sz="2000" b="1" dirty="0" smtClean="0">
                <a:solidFill>
                  <a:schemeClr val="bg1"/>
                </a:solidFill>
              </a:rPr>
              <a:t>ارزش های جاهلی و قبیله </a:t>
            </a:r>
            <a:r>
              <a:rPr lang="fa-IR" sz="2000" b="1" dirty="0" smtClean="0">
                <a:solidFill>
                  <a:schemeClr val="bg1"/>
                </a:solidFill>
              </a:rPr>
              <a:t>ای به جاي امامت </a:t>
            </a:r>
            <a:endParaRPr lang="fa-IR" sz="2000" b="1" dirty="0" smtClean="0">
              <a:solidFill>
                <a:schemeClr val="bg1"/>
              </a:solidFill>
            </a:endParaRPr>
          </a:p>
          <a:p>
            <a:pPr algn="r" rtl="1">
              <a:lnSpc>
                <a:spcPct val="200000"/>
              </a:lnSpc>
              <a:buFont typeface="Wingdings" pitchFamily="2" charset="2"/>
              <a:buChar char="ü"/>
            </a:pPr>
            <a:r>
              <a:rPr lang="fa-IR" sz="2000" b="1" dirty="0" smtClean="0">
                <a:solidFill>
                  <a:srgbClr val="C00000"/>
                </a:solidFill>
              </a:rPr>
              <a:t>  حکمیت </a:t>
            </a:r>
            <a:r>
              <a:rPr lang="fa-IR" sz="2000" b="1" dirty="0" smtClean="0">
                <a:solidFill>
                  <a:srgbClr val="C00000"/>
                </a:solidFill>
              </a:rPr>
              <a:t>در جنگ صفین نهایت سوء استفاده قاسطین از بی بصیرتی مسلمانان بود.</a:t>
            </a:r>
          </a:p>
          <a:p>
            <a:pPr algn="r" rtl="1">
              <a:lnSpc>
                <a:spcPct val="200000"/>
              </a:lnSpc>
              <a:buFont typeface="Wingdings" pitchFamily="2" charset="2"/>
              <a:buChar char="ü"/>
            </a:pPr>
            <a:r>
              <a:rPr lang="fa-IR" sz="2000" b="1" dirty="0" smtClean="0">
                <a:solidFill>
                  <a:schemeClr val="bg1"/>
                </a:solidFill>
              </a:rPr>
              <a:t>  ظهور </a:t>
            </a:r>
            <a:r>
              <a:rPr lang="fa-IR" sz="2000" b="1" dirty="0" smtClean="0">
                <a:solidFill>
                  <a:schemeClr val="bg1"/>
                </a:solidFill>
              </a:rPr>
              <a:t>خوارج آغاز افراطی گری در اثر بی ولایتی و تحجر مسلمانان</a:t>
            </a:r>
          </a:p>
          <a:p>
            <a:pPr algn="r" rtl="1">
              <a:lnSpc>
                <a:spcPct val="200000"/>
              </a:lnSpc>
              <a:buFont typeface="Wingdings" pitchFamily="2" charset="2"/>
              <a:buChar char="ü"/>
            </a:pPr>
            <a:r>
              <a:rPr lang="fa-IR" sz="2000" b="1" dirty="0" smtClean="0">
                <a:solidFill>
                  <a:srgbClr val="C00000"/>
                </a:solidFill>
              </a:rPr>
              <a:t>  شهادت </a:t>
            </a:r>
            <a:r>
              <a:rPr lang="fa-IR" sz="2000" b="1" dirty="0" smtClean="0">
                <a:solidFill>
                  <a:srgbClr val="C00000"/>
                </a:solidFill>
              </a:rPr>
              <a:t>امام علی(ع) در اوج ابهام و فتنه گری در </a:t>
            </a:r>
            <a:r>
              <a:rPr lang="fa-IR" sz="2000" b="1" dirty="0" smtClean="0">
                <a:solidFill>
                  <a:srgbClr val="C00000"/>
                </a:solidFill>
              </a:rPr>
              <a:t> </a:t>
            </a:r>
            <a:r>
              <a:rPr lang="fa-IR" sz="2000" b="1" dirty="0" smtClean="0">
                <a:solidFill>
                  <a:srgbClr val="C00000"/>
                </a:solidFill>
              </a:rPr>
              <a:t>جبهه </a:t>
            </a:r>
            <a:r>
              <a:rPr lang="fa-IR" sz="2000" b="1" dirty="0" smtClean="0">
                <a:solidFill>
                  <a:srgbClr val="C00000"/>
                </a:solidFill>
              </a:rPr>
              <a:t>جنگ نرم</a:t>
            </a:r>
            <a:r>
              <a:rPr lang="fa-IR" sz="2000" b="1" dirty="0" smtClean="0">
                <a:solidFill>
                  <a:srgbClr val="C00000"/>
                </a:solidFill>
              </a:rPr>
              <a:t> </a:t>
            </a:r>
            <a:r>
              <a:rPr lang="fa-IR" sz="2000" b="1" dirty="0" smtClean="0">
                <a:solidFill>
                  <a:srgbClr val="C00000"/>
                </a:solidFill>
              </a:rPr>
              <a:t>اتفاق افتاد. </a:t>
            </a:r>
          </a:p>
          <a:p>
            <a:pPr algn="r" rtl="1">
              <a:lnSpc>
                <a:spcPct val="200000"/>
              </a:lnSpc>
              <a:buFont typeface="Wingdings" pitchFamily="2" charset="2"/>
              <a:buChar char="ü"/>
            </a:pPr>
            <a:r>
              <a:rPr lang="fa-IR" sz="2000" b="1" dirty="0" smtClean="0">
                <a:solidFill>
                  <a:schemeClr val="bg1"/>
                </a:solidFill>
              </a:rPr>
              <a:t>  امام </a:t>
            </a:r>
            <a:r>
              <a:rPr lang="fa-IR" sz="2000" b="1" dirty="0" smtClean="0">
                <a:solidFill>
                  <a:schemeClr val="bg1"/>
                </a:solidFill>
              </a:rPr>
              <a:t>حسن (ع) در جامعه ای بی بصیرت و بی ثبات و فرقه گرا و نفاق به حکومت رسید </a:t>
            </a:r>
            <a:endParaRPr lang="fa-IR" sz="2000" b="1" dirty="0" smtClean="0">
              <a:solidFill>
                <a:schemeClr val="bg1"/>
              </a:solidFill>
            </a:endParaRPr>
          </a:p>
          <a:p>
            <a:pPr algn="r" rtl="1">
              <a:lnSpc>
                <a:spcPct val="200000"/>
              </a:lnSpc>
              <a:buFont typeface="Wingdings" pitchFamily="2" charset="2"/>
              <a:buChar char="ü"/>
            </a:pPr>
            <a:r>
              <a:rPr lang="fa-IR" sz="2000" b="1" dirty="0" smtClean="0">
                <a:solidFill>
                  <a:srgbClr val="C00000"/>
                </a:solidFill>
              </a:rPr>
              <a:t>  امام </a:t>
            </a:r>
            <a:r>
              <a:rPr lang="fa-IR" sz="2000" b="1" dirty="0" smtClean="0">
                <a:solidFill>
                  <a:srgbClr val="C00000"/>
                </a:solidFill>
              </a:rPr>
              <a:t>حسین(ع) در برابر انحراف،تحجر و استبداد قیام کرد تا امت را اصلاح نماید.و اسلام را از خطر انحطاط و انحراف نجات دهد.</a:t>
            </a:r>
          </a:p>
          <a:p>
            <a:pPr algn="r" rtl="1">
              <a:lnSpc>
                <a:spcPct val="200000"/>
              </a:lnSpc>
              <a:buFont typeface="Wingdings" pitchFamily="2" charset="2"/>
              <a:buChar char="ü"/>
            </a:pPr>
            <a:r>
              <a:rPr lang="fa-IR" sz="2000" b="1" dirty="0" smtClean="0">
                <a:solidFill>
                  <a:schemeClr val="bg1"/>
                </a:solidFill>
              </a:rPr>
              <a:t>  امام </a:t>
            </a:r>
            <a:r>
              <a:rPr lang="fa-IR" sz="2000" b="1" dirty="0" smtClean="0">
                <a:solidFill>
                  <a:schemeClr val="bg1"/>
                </a:solidFill>
              </a:rPr>
              <a:t>باقر و امام صادق زیرساخت تمدن اسلامی را پی ریزی نمودند ولی فرقه گرایی و تحجر و انحراف از سویی و غصب خلافت از سوی دیگر مانع از تحقق این مهم در زمان حیات ائمه اطهار گردید.</a:t>
            </a:r>
          </a:p>
          <a:p>
            <a:pPr algn="r" rtl="1">
              <a:lnSpc>
                <a:spcPct val="200000"/>
              </a:lnSpc>
              <a:buFont typeface="Wingdings" pitchFamily="2" charset="2"/>
              <a:buChar char="ü"/>
            </a:pPr>
            <a:r>
              <a:rPr lang="fa-IR" sz="2000" b="1" dirty="0" smtClean="0">
                <a:solidFill>
                  <a:srgbClr val="C00000"/>
                </a:solidFill>
              </a:rPr>
              <a:t>  غیبت </a:t>
            </a:r>
            <a:r>
              <a:rPr lang="fa-IR" sz="2000" b="1" dirty="0" smtClean="0">
                <a:solidFill>
                  <a:srgbClr val="C00000"/>
                </a:solidFill>
              </a:rPr>
              <a:t>حضرت حجت به دلیل فقدان شرایط  حضور وظهور ناشی  تحجر و انحراف بود.</a:t>
            </a:r>
          </a:p>
        </p:txBody>
      </p:sp>
      <p:sp>
        <p:nvSpPr>
          <p:cNvPr id="2" name="Left Arrow 1"/>
          <p:cNvSpPr/>
          <p:nvPr/>
        </p:nvSpPr>
        <p:spPr>
          <a:xfrm>
            <a:off x="8619300" y="-27384"/>
            <a:ext cx="489204" cy="2423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8216" y="188640"/>
            <a:ext cx="8858280" cy="7201972"/>
          </a:xfrm>
          <a:prstGeom prst="rect">
            <a:avLst/>
          </a:prstGeom>
          <a:solidFill>
            <a:schemeClr val="accent3">
              <a:lumMod val="20000"/>
              <a:lumOff val="80000"/>
            </a:schemeClr>
          </a:solidFill>
          <a:scene3d>
            <a:camera prst="orthographicFront"/>
            <a:lightRig rig="threePt" dir="t"/>
          </a:scene3d>
          <a:sp3d>
            <a:bevelT w="165100" prst="coolSlant"/>
          </a:sp3d>
        </p:spPr>
        <p:txBody>
          <a:bodyPr wrap="square">
            <a:spAutoFit/>
          </a:bodyPr>
          <a:lstStyle/>
          <a:p>
            <a:pPr marL="457200" indent="-457200" algn="justLow" rtl="1">
              <a:buFont typeface="Wingdings" pitchFamily="2" charset="2"/>
              <a:buChar char="v"/>
            </a:pPr>
            <a:endParaRPr lang="fa-IR" sz="2400" b="1" dirty="0" smtClean="0">
              <a:solidFill>
                <a:schemeClr val="tx2">
                  <a:lumMod val="25000"/>
                </a:schemeClr>
              </a:solidFill>
            </a:endParaRPr>
          </a:p>
          <a:p>
            <a:pPr marL="457200" indent="-457200" algn="justLow" rtl="1">
              <a:buFont typeface="Wingdings" pitchFamily="2" charset="2"/>
              <a:buChar char="v"/>
            </a:pPr>
            <a:endParaRPr lang="fa-IR" sz="2400" b="1" dirty="0">
              <a:solidFill>
                <a:schemeClr val="tx2">
                  <a:lumMod val="25000"/>
                </a:schemeClr>
              </a:solidFill>
            </a:endParaRPr>
          </a:p>
          <a:p>
            <a:pPr marL="457200" indent="-457200" algn="justLow" rtl="1">
              <a:buFont typeface="Wingdings" pitchFamily="2" charset="2"/>
              <a:buChar char="v"/>
            </a:pPr>
            <a:endParaRPr lang="fa-IR" sz="2400" b="1" dirty="0" smtClean="0">
              <a:solidFill>
                <a:schemeClr val="tx2">
                  <a:lumMod val="25000"/>
                </a:schemeClr>
              </a:solidFill>
            </a:endParaRPr>
          </a:p>
          <a:p>
            <a:pPr marL="457200" indent="-457200" algn="justLow" rtl="1">
              <a:buFont typeface="Wingdings" pitchFamily="2" charset="2"/>
              <a:buChar char="v"/>
            </a:pPr>
            <a:endParaRPr lang="fa-IR" sz="2400" b="1" dirty="0">
              <a:solidFill>
                <a:schemeClr val="tx2">
                  <a:lumMod val="25000"/>
                </a:schemeClr>
              </a:solidFill>
            </a:endParaRPr>
          </a:p>
          <a:p>
            <a:pPr marL="457200" indent="-457200" algn="justLow" rtl="1">
              <a:buFont typeface="Wingdings" pitchFamily="2" charset="2"/>
              <a:buChar char="v"/>
            </a:pPr>
            <a:r>
              <a:rPr lang="ar-SA" sz="2400" b="1" dirty="0" smtClean="0">
                <a:solidFill>
                  <a:schemeClr val="tx2">
                    <a:lumMod val="25000"/>
                  </a:schemeClr>
                </a:solidFill>
              </a:rPr>
              <a:t>جنگ </a:t>
            </a:r>
            <a:r>
              <a:rPr lang="ar-SA" sz="2400" b="1" dirty="0" smtClean="0">
                <a:solidFill>
                  <a:schemeClr val="tx2">
                    <a:lumMod val="25000"/>
                  </a:schemeClr>
                </a:solidFill>
              </a:rPr>
              <a:t>نرم در تحولات تاریخ سیاسی معاصر</a:t>
            </a:r>
            <a:r>
              <a:rPr lang="fa-IR" sz="2400" b="1" dirty="0" smtClean="0">
                <a:solidFill>
                  <a:schemeClr val="tx2">
                    <a:lumMod val="25000"/>
                  </a:schemeClr>
                </a:solidFill>
              </a:rPr>
              <a:t> دربلوک شرق </a:t>
            </a:r>
            <a:r>
              <a:rPr lang="fa-IR" sz="2400" b="1" dirty="0" smtClean="0">
                <a:solidFill>
                  <a:schemeClr val="tx2">
                    <a:lumMod val="25000"/>
                  </a:schemeClr>
                </a:solidFill>
              </a:rPr>
              <a:t>سوسیالیست و فروپاشی </a:t>
            </a:r>
            <a:r>
              <a:rPr lang="fa-IR" sz="2400" b="1" dirty="0" smtClean="0">
                <a:solidFill>
                  <a:schemeClr val="tx2">
                    <a:lumMod val="25000"/>
                  </a:schemeClr>
                </a:solidFill>
              </a:rPr>
              <a:t>شوروی </a:t>
            </a:r>
            <a:r>
              <a:rPr lang="fa-IR" sz="2400" b="1" dirty="0" smtClean="0">
                <a:solidFill>
                  <a:schemeClr val="tx2">
                    <a:lumMod val="25000"/>
                  </a:schemeClr>
                </a:solidFill>
              </a:rPr>
              <a:t>سابق همراه جنگ سرد بود  </a:t>
            </a:r>
          </a:p>
          <a:p>
            <a:pPr marL="457200" indent="-457200" algn="justLow" rtl="1">
              <a:buFont typeface="Wingdings" pitchFamily="2" charset="2"/>
              <a:buChar char="v"/>
            </a:pPr>
            <a:r>
              <a:rPr lang="fa-IR" sz="2400" b="1" dirty="0" smtClean="0">
                <a:solidFill>
                  <a:schemeClr val="tx2">
                    <a:lumMod val="25000"/>
                  </a:schemeClr>
                </a:solidFill>
              </a:rPr>
              <a:t>در</a:t>
            </a:r>
            <a:r>
              <a:rPr lang="ar-SA" sz="2400" b="1" dirty="0" smtClean="0">
                <a:solidFill>
                  <a:schemeClr val="tx2">
                    <a:lumMod val="25000"/>
                  </a:schemeClr>
                </a:solidFill>
              </a:rPr>
              <a:t> </a:t>
            </a:r>
            <a:r>
              <a:rPr lang="ar-SA" sz="2400" b="1" dirty="0" smtClean="0">
                <a:solidFill>
                  <a:schemeClr val="tx2">
                    <a:lumMod val="25000"/>
                  </a:schemeClr>
                </a:solidFill>
              </a:rPr>
              <a:t>ایران نیز می توان به رویداد </a:t>
            </a:r>
            <a:r>
              <a:rPr lang="fa-IR" sz="2400" b="1" dirty="0" smtClean="0">
                <a:solidFill>
                  <a:schemeClr val="tx2">
                    <a:lumMod val="25000"/>
                  </a:schemeClr>
                </a:solidFill>
              </a:rPr>
              <a:t>های</a:t>
            </a:r>
            <a:r>
              <a:rPr lang="ar-SA" sz="2400" b="1" dirty="0" smtClean="0">
                <a:solidFill>
                  <a:schemeClr val="tx2">
                    <a:lumMod val="25000"/>
                  </a:schemeClr>
                </a:solidFill>
              </a:rPr>
              <a:t> </a:t>
            </a:r>
            <a:r>
              <a:rPr lang="fa-IR" sz="2400" b="1" dirty="0" smtClean="0">
                <a:solidFill>
                  <a:schemeClr val="tx2">
                    <a:lumMod val="25000"/>
                  </a:schemeClr>
                </a:solidFill>
              </a:rPr>
              <a:t>مهم تاریخ معاصر اشاره نمود</a:t>
            </a:r>
            <a:r>
              <a:rPr lang="fa-IR" sz="2400" b="1" dirty="0" smtClean="0">
                <a:solidFill>
                  <a:schemeClr val="tx2">
                    <a:lumMod val="25000"/>
                  </a:schemeClr>
                </a:solidFill>
              </a:rPr>
              <a:t>:</a:t>
            </a:r>
          </a:p>
          <a:p>
            <a:pPr algn="justLow" rtl="1"/>
            <a:endParaRPr lang="fa-IR" sz="2400" b="1" dirty="0" smtClean="0">
              <a:solidFill>
                <a:schemeClr val="tx2">
                  <a:lumMod val="25000"/>
                </a:schemeClr>
              </a:solidFill>
            </a:endParaRPr>
          </a:p>
          <a:p>
            <a:pPr marL="457200" indent="-457200" algn="justLow" rtl="1">
              <a:lnSpc>
                <a:spcPct val="150000"/>
              </a:lnSpc>
              <a:buFont typeface="Wingdings" pitchFamily="2" charset="2"/>
              <a:buChar char="ü"/>
            </a:pPr>
            <a:r>
              <a:rPr lang="ar-SA" sz="2400" b="1" dirty="0" smtClean="0">
                <a:solidFill>
                  <a:srgbClr val="FF0000"/>
                </a:solidFill>
              </a:rPr>
              <a:t>نهضت </a:t>
            </a:r>
            <a:r>
              <a:rPr lang="ar-SA" sz="2400" b="1" dirty="0" smtClean="0">
                <a:solidFill>
                  <a:srgbClr val="FF0000"/>
                </a:solidFill>
              </a:rPr>
              <a:t>مشروطه</a:t>
            </a:r>
            <a:r>
              <a:rPr lang="fa-IR" sz="2400" b="1" dirty="0" smtClean="0">
                <a:solidFill>
                  <a:srgbClr val="FF0000"/>
                </a:solidFill>
              </a:rPr>
              <a:t> (انحراف در مفاهیم ،اختلاف در علما )</a:t>
            </a:r>
          </a:p>
          <a:p>
            <a:pPr marL="457200" indent="-457200" algn="justLow" rtl="1">
              <a:lnSpc>
                <a:spcPct val="150000"/>
              </a:lnSpc>
              <a:buFont typeface="Wingdings" pitchFamily="2" charset="2"/>
              <a:buChar char="ü"/>
            </a:pPr>
            <a:r>
              <a:rPr lang="ar-SA" sz="2400" b="1" dirty="0" smtClean="0">
                <a:solidFill>
                  <a:srgbClr val="FF0000"/>
                </a:solidFill>
              </a:rPr>
              <a:t>کشف </a:t>
            </a:r>
            <a:r>
              <a:rPr lang="ar-SA" sz="2400" b="1" dirty="0" smtClean="0">
                <a:solidFill>
                  <a:srgbClr val="FF0000"/>
                </a:solidFill>
              </a:rPr>
              <a:t>حجاب </a:t>
            </a:r>
            <a:r>
              <a:rPr lang="fa-IR" sz="2400" b="1" dirty="0" smtClean="0">
                <a:solidFill>
                  <a:srgbClr val="FF0000"/>
                </a:solidFill>
              </a:rPr>
              <a:t>(ارزش </a:t>
            </a:r>
            <a:r>
              <a:rPr lang="fa-IR" sz="2400" b="1" dirty="0" smtClean="0">
                <a:solidFill>
                  <a:srgbClr val="FF0000"/>
                </a:solidFill>
              </a:rPr>
              <a:t>زدایی)</a:t>
            </a:r>
          </a:p>
          <a:p>
            <a:pPr marL="457200" indent="-457200" algn="justLow" rtl="1">
              <a:lnSpc>
                <a:spcPct val="150000"/>
              </a:lnSpc>
              <a:buFont typeface="Wingdings" pitchFamily="2" charset="2"/>
              <a:buChar char="ü"/>
            </a:pPr>
            <a:r>
              <a:rPr lang="ar-SA" sz="2400" b="1" dirty="0" smtClean="0">
                <a:solidFill>
                  <a:srgbClr val="FF0000"/>
                </a:solidFill>
              </a:rPr>
              <a:t>نهضت </a:t>
            </a:r>
            <a:r>
              <a:rPr lang="ar-SA" sz="2400" b="1" dirty="0" smtClean="0">
                <a:solidFill>
                  <a:srgbClr val="FF0000"/>
                </a:solidFill>
              </a:rPr>
              <a:t>ملی نفت</a:t>
            </a:r>
            <a:r>
              <a:rPr lang="fa-IR" sz="2400" b="1" dirty="0" smtClean="0">
                <a:solidFill>
                  <a:srgbClr val="FF0000"/>
                </a:solidFill>
              </a:rPr>
              <a:t>(تغیر موازنه قدرت با مهره ملی گرایی لیبرال</a:t>
            </a:r>
            <a:r>
              <a:rPr lang="fa-IR" sz="2400" b="1" dirty="0" smtClean="0">
                <a:solidFill>
                  <a:srgbClr val="FF0000"/>
                </a:solidFill>
              </a:rPr>
              <a:t>)</a:t>
            </a:r>
            <a:endParaRPr lang="fa-IR" sz="2400" b="1" dirty="0">
              <a:solidFill>
                <a:schemeClr val="tx2">
                  <a:lumMod val="25000"/>
                </a:schemeClr>
              </a:solidFill>
            </a:endParaRPr>
          </a:p>
          <a:p>
            <a:pPr marL="457200" indent="-457200" algn="justLow" rtl="1">
              <a:lnSpc>
                <a:spcPct val="150000"/>
              </a:lnSpc>
              <a:buFont typeface="Wingdings" pitchFamily="2" charset="2"/>
              <a:buChar char="ü"/>
            </a:pPr>
            <a:r>
              <a:rPr lang="fa-IR" sz="2800" b="1" dirty="0" smtClean="0">
                <a:solidFill>
                  <a:srgbClr val="FF0000"/>
                </a:solidFill>
              </a:rPr>
              <a:t>«</a:t>
            </a:r>
            <a:r>
              <a:rPr lang="ar-SA" sz="2800" b="1" dirty="0" smtClean="0">
                <a:solidFill>
                  <a:srgbClr val="FF0000"/>
                </a:solidFill>
              </a:rPr>
              <a:t>انقلاب اسلامی</a:t>
            </a:r>
            <a:r>
              <a:rPr lang="fa-IR" sz="2800" b="1" dirty="0" smtClean="0">
                <a:solidFill>
                  <a:srgbClr val="FF0000"/>
                </a:solidFill>
              </a:rPr>
              <a:t>»</a:t>
            </a:r>
            <a:r>
              <a:rPr lang="fa-IR" sz="2400" b="1" dirty="0" smtClean="0">
                <a:solidFill>
                  <a:schemeClr val="tx2">
                    <a:lumMod val="25000"/>
                  </a:schemeClr>
                </a:solidFill>
              </a:rPr>
              <a:t> </a:t>
            </a:r>
            <a:endParaRPr lang="fa-IR" sz="2400" b="1" dirty="0" smtClean="0">
              <a:solidFill>
                <a:schemeClr val="tx2">
                  <a:lumMod val="25000"/>
                </a:schemeClr>
              </a:solidFill>
            </a:endParaRPr>
          </a:p>
          <a:p>
            <a:pPr algn="justLow" rtl="1">
              <a:lnSpc>
                <a:spcPct val="150000"/>
              </a:lnSpc>
            </a:pPr>
            <a:r>
              <a:rPr lang="fa-IR" sz="2400" b="1" dirty="0">
                <a:solidFill>
                  <a:schemeClr val="tx2">
                    <a:lumMod val="25000"/>
                  </a:schemeClr>
                </a:solidFill>
              </a:rPr>
              <a:t> </a:t>
            </a:r>
            <a:r>
              <a:rPr lang="fa-IR" sz="2400" b="1" dirty="0" smtClean="0">
                <a:solidFill>
                  <a:schemeClr val="tx2">
                    <a:lumMod val="25000"/>
                  </a:schemeClr>
                </a:solidFill>
              </a:rPr>
              <a:t>    </a:t>
            </a:r>
            <a:r>
              <a:rPr lang="fa-IR" sz="2400" b="1" dirty="0">
                <a:solidFill>
                  <a:schemeClr val="tx2">
                    <a:lumMod val="25000"/>
                  </a:schemeClr>
                </a:solidFill>
              </a:rPr>
              <a:t>انقلاب اسلامي چهار</a:t>
            </a:r>
            <a:r>
              <a:rPr lang="ar-SA" sz="2400" b="1" dirty="0" smtClean="0">
                <a:solidFill>
                  <a:schemeClr val="tx2">
                    <a:lumMod val="25000"/>
                  </a:schemeClr>
                </a:solidFill>
              </a:rPr>
              <a:t>مین دوره جنگ نرم در ابعاد وسیع تر</a:t>
            </a:r>
            <a:r>
              <a:rPr lang="fa-IR" sz="2400" b="1" dirty="0" smtClean="0">
                <a:solidFill>
                  <a:schemeClr val="tx2">
                    <a:lumMod val="25000"/>
                  </a:schemeClr>
                </a:solidFill>
              </a:rPr>
              <a:t> را</a:t>
            </a:r>
            <a:r>
              <a:rPr lang="ar-SA" sz="2400" b="1" dirty="0" smtClean="0">
                <a:solidFill>
                  <a:schemeClr val="tx2">
                    <a:lumMod val="25000"/>
                  </a:schemeClr>
                </a:solidFill>
              </a:rPr>
              <a:t> </a:t>
            </a:r>
            <a:r>
              <a:rPr lang="ar-SA" sz="2400" b="1" dirty="0" smtClean="0">
                <a:solidFill>
                  <a:schemeClr val="tx2">
                    <a:lumMod val="25000"/>
                  </a:schemeClr>
                </a:solidFill>
              </a:rPr>
              <a:t>تجربه</a:t>
            </a:r>
            <a:r>
              <a:rPr lang="fa-IR" sz="2400" b="1" dirty="0" smtClean="0">
                <a:solidFill>
                  <a:schemeClr val="tx2">
                    <a:lumMod val="25000"/>
                  </a:schemeClr>
                </a:solidFill>
              </a:rPr>
              <a:t> و با </a:t>
            </a:r>
            <a:r>
              <a:rPr lang="fa-IR" sz="2400" b="1" dirty="0" smtClean="0">
                <a:solidFill>
                  <a:srgbClr val="C00000"/>
                </a:solidFill>
              </a:rPr>
              <a:t>ناتوي فرهنگي </a:t>
            </a:r>
            <a:r>
              <a:rPr lang="fa-IR" sz="2400" b="1" dirty="0" smtClean="0">
                <a:solidFill>
                  <a:schemeClr val="tx2">
                    <a:lumMod val="25000"/>
                  </a:schemeClr>
                </a:solidFill>
              </a:rPr>
              <a:t>مواجه شد.</a:t>
            </a:r>
            <a:endParaRPr lang="fa-IR" sz="2400" b="1" dirty="0" smtClean="0">
              <a:solidFill>
                <a:schemeClr val="tx2">
                  <a:lumMod val="25000"/>
                </a:schemeClr>
              </a:solidFill>
            </a:endParaRPr>
          </a:p>
          <a:p>
            <a:pPr marL="342900" indent="-342900" algn="justLow" rtl="1"/>
            <a:endParaRPr lang="fa-IR" sz="2400" b="1" dirty="0" smtClean="0">
              <a:solidFill>
                <a:schemeClr val="tx2">
                  <a:lumMod val="25000"/>
                </a:schemeClr>
              </a:solidFill>
            </a:endParaRPr>
          </a:p>
          <a:p>
            <a:pPr marL="342900" indent="-342900" algn="justLow" rtl="1"/>
            <a:endParaRPr lang="fa-IR" sz="2400" b="1" dirty="0" smtClean="0">
              <a:solidFill>
                <a:schemeClr val="tx2">
                  <a:lumMod val="25000"/>
                </a:schemeClr>
              </a:solidFill>
            </a:endParaRPr>
          </a:p>
        </p:txBody>
      </p:sp>
      <p:sp>
        <p:nvSpPr>
          <p:cNvPr id="14" name="Oval 13"/>
          <p:cNvSpPr/>
          <p:nvPr/>
        </p:nvSpPr>
        <p:spPr>
          <a:xfrm>
            <a:off x="214314" y="404664"/>
            <a:ext cx="8786842" cy="914400"/>
          </a:xfrm>
          <a:prstGeom prst="ellipse">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a:solidFill>
                <a:schemeClr val="bg2">
                  <a:lumMod val="50000"/>
                </a:schemeClr>
              </a:solidFill>
            </a:endParaRPr>
          </a:p>
        </p:txBody>
      </p:sp>
      <p:sp>
        <p:nvSpPr>
          <p:cNvPr id="15" name="Title 1"/>
          <p:cNvSpPr txBox="1">
            <a:spLocks/>
          </p:cNvSpPr>
          <p:nvPr/>
        </p:nvSpPr>
        <p:spPr>
          <a:xfrm>
            <a:off x="414366" y="332656"/>
            <a:ext cx="8229600" cy="1000132"/>
          </a:xfrm>
          <a:prstGeom prst="rect">
            <a:avLst/>
          </a:prstGeom>
          <a:scene3d>
            <a:camera prst="orthographicFront"/>
            <a:lightRig rig="soft" dir="t"/>
          </a:scene3d>
          <a:sp3d>
            <a:bevelT w="165100" prst="coolSlant"/>
          </a:sp3d>
        </p:spPr>
        <p:txBody>
          <a:bodyPr vert="horz" rtlCol="0" anchor="ctr">
            <a:normAutofit/>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smtClean="0">
                <a:ln>
                  <a:noFill/>
                </a:ln>
                <a:solidFill>
                  <a:schemeClr val="bg1"/>
                </a:solidFill>
                <a:effectLst>
                  <a:outerShdw blurRad="31750" dist="25400" dir="5400000" algn="tl" rotWithShape="0">
                    <a:srgbClr val="000000">
                      <a:alpha val="25000"/>
                    </a:srgbClr>
                  </a:outerShdw>
                </a:effectLst>
                <a:uLnTx/>
                <a:uFillTx/>
                <a:latin typeface="+mj-lt"/>
                <a:ea typeface="+mj-ea"/>
                <a:cs typeface="+mj-cs"/>
              </a:rPr>
              <a:t>جنگ نرم در تاریخ سیاسی معاصر       </a:t>
            </a:r>
            <a:endParaRPr kumimoji="0" lang="fa-IR" sz="4100" b="1" i="0" u="none" strike="noStrike" kern="1200" cap="none" spc="0" normalizeH="0" baseline="0" noProof="0" dirty="0">
              <a:ln>
                <a:noFill/>
              </a:ln>
              <a:solidFill>
                <a:schemeClr val="bg1"/>
              </a:solidFill>
              <a:effectLst>
                <a:outerShdw blurRad="31750" dist="25400" dir="5400000" algn="tl" rotWithShape="0">
                  <a:srgbClr val="000000">
                    <a:alpha val="25000"/>
                  </a:srgbClr>
                </a:outerShdw>
              </a:effectLst>
              <a:uLnTx/>
              <a:uFillTx/>
              <a:latin typeface="+mj-lt"/>
              <a:ea typeface="+mj-ea"/>
              <a:cs typeface="+mj-cs"/>
            </a:endParaRPr>
          </a:p>
        </p:txBody>
      </p:sp>
      <p:sp>
        <p:nvSpPr>
          <p:cNvPr id="2" name="Left Arrow 1"/>
          <p:cNvSpPr/>
          <p:nvPr/>
        </p:nvSpPr>
        <p:spPr>
          <a:xfrm>
            <a:off x="251520" y="6165304"/>
            <a:ext cx="978408" cy="484632"/>
          </a:xfrm>
          <a:prstGeom prst="lef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3820"/>
            <a:ext cx="8229600" cy="796908"/>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a:normAutofit fontScale="90000"/>
            <a:scene3d>
              <a:camera prst="orthographicFront"/>
              <a:lightRig rig="soft" dir="t"/>
            </a:scene3d>
            <a:sp3d prstMaterial="softEdge">
              <a:bevelT w="25400" h="25400"/>
            </a:sp3d>
          </a:bodyPr>
          <a:lstStyle/>
          <a:p>
            <a:pPr algn="r"/>
            <a:r>
              <a:rPr lang="fa-IR" sz="3600" dirty="0" smtClean="0">
                <a:solidFill>
                  <a:schemeClr val="tx2">
                    <a:lumMod val="25000"/>
                  </a:schemeClr>
                </a:solidFill>
              </a:rPr>
              <a:t/>
            </a:r>
            <a:br>
              <a:rPr lang="fa-IR" sz="3600" dirty="0" smtClean="0">
                <a:solidFill>
                  <a:schemeClr val="tx2">
                    <a:lumMod val="25000"/>
                  </a:schemeClr>
                </a:solidFill>
              </a:rPr>
            </a:br>
            <a:r>
              <a:rPr lang="fa-IR" sz="3600" dirty="0" smtClean="0">
                <a:solidFill>
                  <a:schemeClr val="tx2">
                    <a:lumMod val="25000"/>
                  </a:schemeClr>
                </a:solidFill>
              </a:rPr>
              <a:t>چهار </a:t>
            </a:r>
            <a:r>
              <a:rPr lang="fa-IR" sz="3600" dirty="0">
                <a:solidFill>
                  <a:schemeClr val="tx2">
                    <a:lumMod val="25000"/>
                  </a:schemeClr>
                </a:solidFill>
              </a:rPr>
              <a:t>راهبرد نفوذ اعتقادی جنگ نرم  در دوسده </a:t>
            </a:r>
            <a:r>
              <a:rPr lang="fa-IR" sz="3600" dirty="0" smtClean="0">
                <a:solidFill>
                  <a:schemeClr val="tx2">
                    <a:lumMod val="25000"/>
                  </a:schemeClr>
                </a:solidFill>
              </a:rPr>
              <a:t>اخیر</a:t>
            </a:r>
            <a:r>
              <a:rPr lang="fa-IR" sz="3600" dirty="0">
                <a:solidFill>
                  <a:schemeClr val="tx2">
                    <a:lumMod val="25000"/>
                  </a:schemeClr>
                </a:solidFill>
              </a:rPr>
              <a:t/>
            </a:r>
            <a:br>
              <a:rPr lang="fa-IR" sz="3600" dirty="0">
                <a:solidFill>
                  <a:schemeClr val="tx2">
                    <a:lumMod val="25000"/>
                  </a:schemeClr>
                </a:solidFill>
              </a:rPr>
            </a:br>
            <a:endParaRPr lang="fa-IR" dirty="0"/>
          </a:p>
        </p:txBody>
      </p:sp>
      <p:sp>
        <p:nvSpPr>
          <p:cNvPr id="4" name="Rectangle 3"/>
          <p:cNvSpPr/>
          <p:nvPr/>
        </p:nvSpPr>
        <p:spPr>
          <a:xfrm>
            <a:off x="5929322" y="3212976"/>
            <a:ext cx="2857520" cy="914400"/>
          </a:xfrm>
          <a:prstGeom prst="rect">
            <a:avLst/>
          </a:prstGeom>
          <a:scene3d>
            <a:camera prst="orthographicFront"/>
            <a:lightRig rig="threePt" dir="t"/>
          </a:scene3d>
          <a:sp3d>
            <a:bevelT w="165100" prst="coolSlant"/>
          </a:sp3d>
        </p:spPr>
        <p:style>
          <a:lnRef idx="1">
            <a:schemeClr val="accent1"/>
          </a:lnRef>
          <a:fillRef idx="2">
            <a:schemeClr val="accent1"/>
          </a:fillRef>
          <a:effectRef idx="1">
            <a:schemeClr val="accent1"/>
          </a:effectRef>
          <a:fontRef idx="minor">
            <a:schemeClr val="dk1"/>
          </a:fontRef>
        </p:style>
        <p:txBody>
          <a:bodyPr rtlCol="1" anchor="ctr"/>
          <a:lstStyle/>
          <a:p>
            <a:pPr marL="342900" indent="-342900" algn="justLow" rtl="1"/>
            <a:r>
              <a:rPr lang="fa-IR" sz="2000" b="1" dirty="0" smtClean="0">
                <a:solidFill>
                  <a:schemeClr val="tx2">
                    <a:lumMod val="25000"/>
                  </a:schemeClr>
                </a:solidFill>
              </a:rPr>
              <a:t>سیاست فرقه سازی استعمار و استکبار در جهان اسلام </a:t>
            </a:r>
            <a:endParaRPr lang="fa-IR" b="1" dirty="0" smtClean="0">
              <a:solidFill>
                <a:schemeClr val="tx2">
                  <a:lumMod val="25000"/>
                </a:schemeClr>
              </a:solidFill>
            </a:endParaRPr>
          </a:p>
        </p:txBody>
      </p:sp>
      <p:sp>
        <p:nvSpPr>
          <p:cNvPr id="5" name="Rectangle 4"/>
          <p:cNvSpPr/>
          <p:nvPr/>
        </p:nvSpPr>
        <p:spPr>
          <a:xfrm>
            <a:off x="621148" y="2707859"/>
            <a:ext cx="3786214" cy="916196"/>
          </a:xfrm>
          <a:prstGeom prst="rect">
            <a:avLst/>
          </a:prstGeom>
          <a:scene3d>
            <a:camera prst="orthographicFront"/>
            <a:lightRig rig="threePt" dir="t"/>
          </a:scene3d>
          <a:sp3d>
            <a:bevelT w="165100" prst="coolSlant"/>
          </a:sp3d>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marL="342900" indent="-342900" algn="justLow" rtl="1"/>
            <a:r>
              <a:rPr lang="fa-IR" sz="2000" b="1" dirty="0" smtClean="0">
                <a:solidFill>
                  <a:schemeClr val="bg1"/>
                </a:solidFill>
              </a:rPr>
              <a:t>فرقه بهائیت در گستره تشیع به رهبری رژیم پهلوی در ایران </a:t>
            </a:r>
            <a:endParaRPr lang="fa-IR" sz="2000" b="1" dirty="0">
              <a:solidFill>
                <a:schemeClr val="bg1"/>
              </a:solidFill>
            </a:endParaRPr>
          </a:p>
        </p:txBody>
      </p:sp>
      <p:sp>
        <p:nvSpPr>
          <p:cNvPr id="6" name="Rectangle 5"/>
          <p:cNvSpPr/>
          <p:nvPr/>
        </p:nvSpPr>
        <p:spPr>
          <a:xfrm>
            <a:off x="642910" y="1556792"/>
            <a:ext cx="3786214" cy="844102"/>
          </a:xfrm>
          <a:prstGeom prst="rect">
            <a:avLst/>
          </a:prstGeom>
          <a:solidFill>
            <a:schemeClr val="accent3">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oolSlant"/>
          </a:sp3d>
        </p:spPr>
        <p:style>
          <a:lnRef idx="2">
            <a:schemeClr val="dk1">
              <a:shade val="50000"/>
            </a:schemeClr>
          </a:lnRef>
          <a:fillRef idx="1">
            <a:schemeClr val="dk1"/>
          </a:fillRef>
          <a:effectRef idx="0">
            <a:schemeClr val="dk1"/>
          </a:effectRef>
          <a:fontRef idx="minor">
            <a:schemeClr val="lt1"/>
          </a:fontRef>
        </p:style>
        <p:txBody>
          <a:bodyPr rtlCol="1" anchor="ctr"/>
          <a:lstStyle/>
          <a:p>
            <a:pPr marL="342900" indent="-342900" algn="justLow" rtl="1"/>
            <a:r>
              <a:rPr lang="fa-IR" sz="2400" b="1" dirty="0" smtClean="0">
                <a:solidFill>
                  <a:srgbClr val="FF0000"/>
                </a:solidFill>
              </a:rPr>
              <a:t>فرقه ضاله وهابیت به رهبری آل سعود در گستره اهل سنت</a:t>
            </a:r>
            <a:endParaRPr lang="fa-IR" sz="2400" b="1" dirty="0">
              <a:solidFill>
                <a:srgbClr val="FF0000"/>
              </a:solidFill>
            </a:endParaRPr>
          </a:p>
        </p:txBody>
      </p:sp>
      <p:sp>
        <p:nvSpPr>
          <p:cNvPr id="7" name="Up Arrow 6"/>
          <p:cNvSpPr/>
          <p:nvPr/>
        </p:nvSpPr>
        <p:spPr>
          <a:xfrm rot="16894055">
            <a:off x="4984679" y="2600412"/>
            <a:ext cx="349418" cy="1420183"/>
          </a:xfrm>
          <a:prstGeom prst="upArrow">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Up Arrow 7"/>
          <p:cNvSpPr/>
          <p:nvPr/>
        </p:nvSpPr>
        <p:spPr>
          <a:xfrm rot="17916516">
            <a:off x="5040430" y="1911228"/>
            <a:ext cx="349418" cy="1553084"/>
          </a:xfrm>
          <a:prstGeom prst="upArrow">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642910" y="4005064"/>
            <a:ext cx="3786214" cy="571504"/>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rtlCol="1" anchor="ctr"/>
          <a:lstStyle/>
          <a:p>
            <a:pPr algn="ctr"/>
            <a:r>
              <a:rPr lang="fa-IR" sz="2400" b="1" dirty="0" smtClean="0"/>
              <a:t>فرقه ها و عرفان های کاذب</a:t>
            </a:r>
            <a:endParaRPr lang="fa-IR" sz="2400" b="1" dirty="0"/>
          </a:p>
        </p:txBody>
      </p:sp>
      <p:sp>
        <p:nvSpPr>
          <p:cNvPr id="10" name="Rectangle 9"/>
          <p:cNvSpPr/>
          <p:nvPr/>
        </p:nvSpPr>
        <p:spPr>
          <a:xfrm>
            <a:off x="642910" y="5013176"/>
            <a:ext cx="3786214" cy="792088"/>
          </a:xfrm>
          <a:prstGeom prst="rect">
            <a:avLst/>
          </a:prstGeom>
          <a:solidFill>
            <a:schemeClr val="accent4">
              <a:lumMod val="60000"/>
              <a:lumOff val="40000"/>
            </a:schemeClr>
          </a:solidFill>
          <a:scene3d>
            <a:camera prst="orthographicFront"/>
            <a:lightRig rig="threePt" dir="t"/>
          </a:scene3d>
          <a:sp3d>
            <a:bevelT w="165100" prst="coolSlant"/>
          </a:sp3d>
        </p:spPr>
        <p:style>
          <a:lnRef idx="2">
            <a:schemeClr val="dk1">
              <a:shade val="50000"/>
            </a:schemeClr>
          </a:lnRef>
          <a:fillRef idx="1">
            <a:schemeClr val="dk1"/>
          </a:fillRef>
          <a:effectRef idx="0">
            <a:schemeClr val="dk1"/>
          </a:effectRef>
          <a:fontRef idx="minor">
            <a:schemeClr val="lt1"/>
          </a:fontRef>
        </p:style>
        <p:txBody>
          <a:bodyPr rtlCol="1" anchor="ctr"/>
          <a:lstStyle/>
          <a:p>
            <a:pPr algn="ctr"/>
            <a:r>
              <a:rPr lang="en-US" sz="2400" b="1" dirty="0" smtClean="0"/>
              <a:t> </a:t>
            </a:r>
            <a:r>
              <a:rPr lang="fa-IR" sz="2400" b="1" dirty="0" smtClean="0">
                <a:solidFill>
                  <a:srgbClr val="FF0000"/>
                </a:solidFill>
              </a:rPr>
              <a:t>فرقه های تکفیری طالبان ، داعش و شیعه انگلیسی</a:t>
            </a:r>
            <a:endParaRPr lang="fa-IR" sz="2400" b="1" dirty="0">
              <a:solidFill>
                <a:srgbClr val="FF0000"/>
              </a:solidFill>
            </a:endParaRPr>
          </a:p>
        </p:txBody>
      </p:sp>
      <p:sp>
        <p:nvSpPr>
          <p:cNvPr id="11" name="Up Arrow 10"/>
          <p:cNvSpPr/>
          <p:nvPr/>
        </p:nvSpPr>
        <p:spPr>
          <a:xfrm rot="15164364">
            <a:off x="4928691" y="3303431"/>
            <a:ext cx="445863" cy="1420183"/>
          </a:xfrm>
          <a:prstGeom prst="upArrow">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Up Arrow 11"/>
          <p:cNvSpPr/>
          <p:nvPr/>
        </p:nvSpPr>
        <p:spPr>
          <a:xfrm rot="14209692">
            <a:off x="5052822" y="3797246"/>
            <a:ext cx="349418" cy="1563681"/>
          </a:xfrm>
          <a:prstGeom prst="upArrow">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740711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47032" y="4293096"/>
            <a:ext cx="6597376" cy="914400"/>
          </a:xfrm>
          <a:prstGeom prst="rect">
            <a:avLst/>
          </a:prstGeom>
          <a:ln>
            <a:solidFill>
              <a:schemeClr val="tx1"/>
            </a:solidFill>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rtlCol="1" anchor="ctr"/>
          <a:lstStyle/>
          <a:p>
            <a:pPr algn="r"/>
            <a:r>
              <a:rPr lang="fa-IR" sz="2800" b="1" dirty="0" smtClean="0"/>
              <a:t>ایران هراسی: در </a:t>
            </a:r>
            <a:r>
              <a:rPr lang="fa-IR" sz="2800" b="1" dirty="0" smtClean="0"/>
              <a:t>اسیا </a:t>
            </a:r>
            <a:r>
              <a:rPr lang="fa-IR" sz="2800" b="1" dirty="0" smtClean="0"/>
              <a:t>برای تحریک کشورهای همسایه </a:t>
            </a:r>
            <a:endParaRPr lang="fa-IR" sz="2800" b="1" dirty="0"/>
          </a:p>
        </p:txBody>
      </p:sp>
      <p:sp>
        <p:nvSpPr>
          <p:cNvPr id="4" name="Rectangle 3"/>
          <p:cNvSpPr/>
          <p:nvPr/>
        </p:nvSpPr>
        <p:spPr>
          <a:xfrm>
            <a:off x="3347864" y="1700808"/>
            <a:ext cx="4936062" cy="914400"/>
          </a:xfrm>
          <a:prstGeom prst="rect">
            <a:avLst/>
          </a:prstGeom>
          <a:solidFill>
            <a:schemeClr val="accent2"/>
          </a:solidFill>
          <a:ln>
            <a:solidFill>
              <a:schemeClr val="tx1">
                <a:lumMod val="85000"/>
              </a:schemeClr>
            </a:solidFill>
          </a:ln>
          <a:scene3d>
            <a:camera prst="orthographicFront"/>
            <a:lightRig rig="threePt" dir="t"/>
          </a:scene3d>
          <a:sp3d>
            <a:bevelT w="165100" prst="coolSlant"/>
          </a:sp3d>
        </p:spPr>
        <p:style>
          <a:lnRef idx="3">
            <a:schemeClr val="lt1"/>
          </a:lnRef>
          <a:fillRef idx="1">
            <a:schemeClr val="dk1"/>
          </a:fillRef>
          <a:effectRef idx="1">
            <a:schemeClr val="dk1"/>
          </a:effectRef>
          <a:fontRef idx="minor">
            <a:schemeClr val="lt1"/>
          </a:fontRef>
        </p:style>
        <p:txBody>
          <a:bodyPr rtlCol="1" anchor="ctr"/>
          <a:lstStyle/>
          <a:p>
            <a:pPr algn="r" rtl="1"/>
            <a:r>
              <a:rPr lang="fa-IR" sz="2800" b="1" dirty="0" smtClean="0"/>
              <a:t>   اسلام هراسی: در مناطق غیر مسلمان </a:t>
            </a:r>
            <a:endParaRPr lang="fa-IR" sz="2800" b="1" dirty="0"/>
          </a:p>
        </p:txBody>
      </p:sp>
      <p:sp>
        <p:nvSpPr>
          <p:cNvPr id="5" name="Rectangle 4"/>
          <p:cNvSpPr/>
          <p:nvPr/>
        </p:nvSpPr>
        <p:spPr>
          <a:xfrm>
            <a:off x="2411760" y="2996952"/>
            <a:ext cx="5875016" cy="914400"/>
          </a:xfrm>
          <a:prstGeom prst="rect">
            <a:avLst/>
          </a:prstGeom>
          <a:ln>
            <a:solidFill>
              <a:schemeClr val="tx1"/>
            </a:solidFill>
          </a:ln>
          <a:scene3d>
            <a:camera prst="perspectiveAbove"/>
            <a:lightRig rig="threePt" dir="t"/>
          </a:scene3d>
          <a:sp3d>
            <a:bevelT w="165100" prst="coolSlant"/>
          </a:sp3d>
        </p:spPr>
        <p:style>
          <a:lnRef idx="1">
            <a:schemeClr val="accent1"/>
          </a:lnRef>
          <a:fillRef idx="2">
            <a:schemeClr val="accent1"/>
          </a:fillRef>
          <a:effectRef idx="1">
            <a:schemeClr val="accent1"/>
          </a:effectRef>
          <a:fontRef idx="minor">
            <a:schemeClr val="dk1"/>
          </a:fontRef>
        </p:style>
        <p:txBody>
          <a:bodyPr rtlCol="1" anchor="ctr"/>
          <a:lstStyle/>
          <a:p>
            <a:pPr algn="r"/>
            <a:r>
              <a:rPr lang="fa-IR" sz="2400" b="1" dirty="0" smtClean="0"/>
              <a:t>شیعه هراسی : در برابر اهل </a:t>
            </a:r>
            <a:r>
              <a:rPr lang="fa-IR" sz="2400" b="1" dirty="0" smtClean="0"/>
              <a:t>تسنن با هدف اختلاف افكني </a:t>
            </a:r>
            <a:endParaRPr lang="fa-IR" sz="2400" b="1" dirty="0"/>
          </a:p>
        </p:txBody>
      </p:sp>
      <p:sp>
        <p:nvSpPr>
          <p:cNvPr id="6" name="Rectangle 5"/>
          <p:cNvSpPr/>
          <p:nvPr/>
        </p:nvSpPr>
        <p:spPr>
          <a:xfrm>
            <a:off x="683568" y="5589240"/>
            <a:ext cx="7603208" cy="914400"/>
          </a:xfrm>
          <a:prstGeom prst="rect">
            <a:avLst/>
          </a:prstGeom>
          <a:solidFill>
            <a:schemeClr val="accent1">
              <a:lumMod val="20000"/>
              <a:lumOff val="80000"/>
            </a:schemeClr>
          </a:solidFill>
          <a:ln>
            <a:solidFill>
              <a:schemeClr val="tx1"/>
            </a:solidFill>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rtlCol="1" anchor="ctr"/>
          <a:lstStyle/>
          <a:p>
            <a:pPr algn="r"/>
            <a:r>
              <a:rPr lang="fa-IR" sz="2800" b="1" dirty="0"/>
              <a:t>ب</a:t>
            </a:r>
            <a:r>
              <a:rPr lang="fa-IR" sz="2800" b="1" dirty="0" smtClean="0"/>
              <a:t>دل سازی</a:t>
            </a:r>
            <a:r>
              <a:rPr lang="fa-IR" sz="2800" b="1" dirty="0"/>
              <a:t>:</a:t>
            </a:r>
            <a:r>
              <a:rPr lang="fa-IR" sz="2800" b="1" dirty="0" smtClean="0"/>
              <a:t>  تكفيري هاي جديد(فرقه هاي داعش و شيعه لندني ) </a:t>
            </a:r>
            <a:r>
              <a:rPr lang="fa-IR" sz="2800" b="1" dirty="0" smtClean="0"/>
              <a:t>در برابر </a:t>
            </a:r>
            <a:r>
              <a:rPr lang="fa-IR" sz="2800" b="1" dirty="0" smtClean="0"/>
              <a:t>انقلاب اسلامي و بیداری </a:t>
            </a:r>
            <a:r>
              <a:rPr lang="fa-IR" sz="2800" b="1" dirty="0" smtClean="0"/>
              <a:t>اسلامی  </a:t>
            </a:r>
            <a:endParaRPr lang="fa-IR" sz="2800" b="1" dirty="0"/>
          </a:p>
        </p:txBody>
      </p:sp>
      <p:sp>
        <p:nvSpPr>
          <p:cNvPr id="2" name="Oval 1"/>
          <p:cNvSpPr/>
          <p:nvPr/>
        </p:nvSpPr>
        <p:spPr>
          <a:xfrm>
            <a:off x="1403648" y="116632"/>
            <a:ext cx="6531024" cy="1202432"/>
          </a:xfrm>
          <a:prstGeom prst="ellipse">
            <a:avLst/>
          </a:prstGeom>
          <a:effectLst>
            <a:outerShdw blurRad="50800" dist="38100" dir="16200000"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3600" dirty="0" smtClean="0">
                <a:solidFill>
                  <a:schemeClr val="bg1"/>
                </a:solidFill>
              </a:rPr>
              <a:t>راهبردهاي استكبار در </a:t>
            </a:r>
            <a:r>
              <a:rPr lang="fa-IR" sz="3600" b="1" dirty="0" smtClean="0">
                <a:solidFill>
                  <a:schemeClr val="bg1"/>
                </a:solidFill>
              </a:rPr>
              <a:t>برابر</a:t>
            </a:r>
            <a:r>
              <a:rPr lang="fa-IR" sz="3600" dirty="0" smtClean="0">
                <a:solidFill>
                  <a:schemeClr val="bg1"/>
                </a:solidFill>
              </a:rPr>
              <a:t> جهان اسلام</a:t>
            </a:r>
            <a:endParaRPr lang="fa-IR" sz="3600" dirty="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44624"/>
            <a:ext cx="9144000" cy="6813376"/>
          </a:xfrm>
          <a:solidFill>
            <a:schemeClr val="accent6">
              <a:lumMod val="20000"/>
              <a:lumOff val="80000"/>
            </a:schemeClr>
          </a:solidFill>
        </p:spPr>
        <p:txBody>
          <a:bodyPr>
            <a:noAutofit/>
          </a:bodyPr>
          <a:lstStyle/>
          <a:p>
            <a:pPr marL="109728" indent="0" algn="justLow" rtl="1">
              <a:buNone/>
            </a:pPr>
            <a:endParaRPr lang="fa-IR" sz="2800" dirty="0" smtClean="0"/>
          </a:p>
          <a:p>
            <a:pPr algn="justLow" rtl="1"/>
            <a:endParaRPr lang="fa-IR" sz="2800" b="1" dirty="0" smtClean="0">
              <a:solidFill>
                <a:srgbClr val="FF0000"/>
              </a:solidFill>
            </a:endParaRPr>
          </a:p>
          <a:p>
            <a:pPr algn="justLow" rtl="1"/>
            <a:endParaRPr lang="fa-IR" sz="2800" b="1" dirty="0">
              <a:solidFill>
                <a:srgbClr val="FF0000"/>
              </a:solidFill>
            </a:endParaRPr>
          </a:p>
          <a:p>
            <a:pPr algn="justLow" rtl="1"/>
            <a:endParaRPr lang="fa-IR" sz="2800" b="1" dirty="0" smtClean="0">
              <a:solidFill>
                <a:srgbClr val="FF0000"/>
              </a:solidFill>
            </a:endParaRPr>
          </a:p>
          <a:p>
            <a:pPr algn="justLow" rtl="1"/>
            <a:r>
              <a:rPr lang="fa-IR" sz="2800" b="1" dirty="0" smtClean="0">
                <a:solidFill>
                  <a:srgbClr val="FF0000"/>
                </a:solidFill>
              </a:rPr>
              <a:t>«</a:t>
            </a:r>
            <a:r>
              <a:rPr lang="fa-IR" sz="2800" b="1" dirty="0" smtClean="0">
                <a:solidFill>
                  <a:srgbClr val="FF0000"/>
                </a:solidFill>
              </a:rPr>
              <a:t>استحاله </a:t>
            </a:r>
            <a:r>
              <a:rPr lang="fa-IR" sz="2800" b="1" dirty="0">
                <a:solidFill>
                  <a:srgbClr val="FF0000"/>
                </a:solidFill>
              </a:rPr>
              <a:t>» </a:t>
            </a:r>
            <a:r>
              <a:rPr lang="fa-IR" sz="2800" b="1" dirty="0" smtClean="0">
                <a:solidFill>
                  <a:srgbClr val="FF0000"/>
                </a:solidFill>
              </a:rPr>
              <a:t>فرهنگی ، فکری ،اجتماعی و سیاسی </a:t>
            </a:r>
            <a:r>
              <a:rPr lang="fa-IR" sz="2800" dirty="0" smtClean="0">
                <a:solidFill>
                  <a:srgbClr val="002060"/>
                </a:solidFill>
              </a:rPr>
              <a:t>که اعتقادات </a:t>
            </a:r>
            <a:r>
              <a:rPr lang="fa-IR" sz="2800" dirty="0">
                <a:solidFill>
                  <a:srgbClr val="002060"/>
                </a:solidFill>
              </a:rPr>
              <a:t>،</a:t>
            </a:r>
            <a:r>
              <a:rPr lang="fa-IR" sz="2800" dirty="0" smtClean="0">
                <a:solidFill>
                  <a:srgbClr val="002060"/>
                </a:solidFill>
              </a:rPr>
              <a:t> </a:t>
            </a:r>
            <a:r>
              <a:rPr lang="fa-IR" sz="2800" dirty="0">
                <a:solidFill>
                  <a:srgbClr val="002060"/>
                </a:solidFill>
              </a:rPr>
              <a:t>باورها </a:t>
            </a:r>
            <a:r>
              <a:rPr lang="fa-IR" sz="2800" dirty="0" smtClean="0">
                <a:solidFill>
                  <a:srgbClr val="002060"/>
                </a:solidFill>
              </a:rPr>
              <a:t>، </a:t>
            </a:r>
            <a:r>
              <a:rPr lang="fa-IR" sz="2800" dirty="0">
                <a:solidFill>
                  <a:srgbClr val="002060"/>
                </a:solidFill>
              </a:rPr>
              <a:t>ارزش ها و هویت یک </a:t>
            </a:r>
            <a:r>
              <a:rPr lang="fa-IR" sz="2800" dirty="0" smtClean="0">
                <a:solidFill>
                  <a:srgbClr val="002060"/>
                </a:solidFill>
              </a:rPr>
              <a:t>ملت برای تغییر مورد </a:t>
            </a:r>
            <a:r>
              <a:rPr lang="fa-IR" sz="2800" dirty="0">
                <a:solidFill>
                  <a:srgbClr val="002060"/>
                </a:solidFill>
              </a:rPr>
              <a:t>هجوم واقع می </a:t>
            </a:r>
            <a:r>
              <a:rPr lang="fa-IR" sz="2800" dirty="0" smtClean="0">
                <a:solidFill>
                  <a:srgbClr val="002060"/>
                </a:solidFill>
              </a:rPr>
              <a:t>شود</a:t>
            </a:r>
            <a:r>
              <a:rPr lang="fa-IR" sz="2800" dirty="0">
                <a:solidFill>
                  <a:srgbClr val="002060"/>
                </a:solidFill>
              </a:rPr>
              <a:t>؛</a:t>
            </a:r>
            <a:endParaRPr lang="fa-IR" sz="2800" dirty="0" smtClean="0">
              <a:solidFill>
                <a:srgbClr val="002060"/>
              </a:solidFill>
            </a:endParaRPr>
          </a:p>
          <a:p>
            <a:pPr algn="justLow" rtl="1"/>
            <a:endParaRPr lang="fa-IR" sz="2800" b="1" dirty="0" smtClean="0">
              <a:solidFill>
                <a:srgbClr val="002060"/>
              </a:solidFill>
            </a:endParaRPr>
          </a:p>
          <a:p>
            <a:pPr algn="justLow" rtl="1"/>
            <a:r>
              <a:rPr lang="fa-IR" sz="2800" b="1" dirty="0" smtClean="0">
                <a:solidFill>
                  <a:srgbClr val="FF0000"/>
                </a:solidFill>
              </a:rPr>
              <a:t>بی ثبات سازی سیاسی- امنیتی،فرهنگی و اقتصادی </a:t>
            </a:r>
            <a:r>
              <a:rPr lang="fa-IR" sz="2800" dirty="0" smtClean="0">
                <a:solidFill>
                  <a:schemeClr val="bg1"/>
                </a:solidFill>
              </a:rPr>
              <a:t>بستر</a:t>
            </a:r>
            <a:r>
              <a:rPr lang="fa-IR" sz="2800" dirty="0" smtClean="0">
                <a:solidFill>
                  <a:srgbClr val="002060"/>
                </a:solidFill>
              </a:rPr>
              <a:t> نافرمانی مدنی برای تغییر رفتار با هدف تغییر ساختار؛ </a:t>
            </a:r>
          </a:p>
          <a:p>
            <a:pPr algn="justLow" rtl="1"/>
            <a:endParaRPr lang="fa-IR" sz="2800" b="1" dirty="0" smtClean="0">
              <a:solidFill>
                <a:srgbClr val="FF0000"/>
              </a:solidFill>
            </a:endParaRPr>
          </a:p>
          <a:p>
            <a:pPr algn="justLow" rtl="1"/>
            <a:r>
              <a:rPr lang="fa-IR" sz="2800" b="1" dirty="0" smtClean="0">
                <a:solidFill>
                  <a:srgbClr val="FF0000"/>
                </a:solidFill>
              </a:rPr>
              <a:t>مهار </a:t>
            </a:r>
            <a:r>
              <a:rPr lang="fa-IR" sz="2800" b="1" dirty="0">
                <a:solidFill>
                  <a:srgbClr val="FF0000"/>
                </a:solidFill>
              </a:rPr>
              <a:t>و </a:t>
            </a:r>
            <a:r>
              <a:rPr lang="fa-IR" sz="2800" b="1" dirty="0" smtClean="0">
                <a:solidFill>
                  <a:srgbClr val="FF0000"/>
                </a:solidFill>
              </a:rPr>
              <a:t>انزوا </a:t>
            </a:r>
            <a:r>
              <a:rPr lang="fa-IR" sz="2800" dirty="0" smtClean="0">
                <a:solidFill>
                  <a:srgbClr val="002060"/>
                </a:solidFill>
              </a:rPr>
              <a:t>هدفی که نظام سلطه با استفاده از ظرفیت های بین المللی جامعه </a:t>
            </a:r>
            <a:r>
              <a:rPr lang="fa-IR" sz="2800" dirty="0">
                <a:solidFill>
                  <a:srgbClr val="002060"/>
                </a:solidFill>
              </a:rPr>
              <a:t>هدف </a:t>
            </a:r>
            <a:r>
              <a:rPr lang="fa-IR" sz="2800" dirty="0" smtClean="0">
                <a:solidFill>
                  <a:srgbClr val="002060"/>
                </a:solidFill>
              </a:rPr>
              <a:t>را درعرصه </a:t>
            </a:r>
            <a:r>
              <a:rPr lang="fa-IR" sz="2800" dirty="0">
                <a:solidFill>
                  <a:srgbClr val="002060"/>
                </a:solidFill>
              </a:rPr>
              <a:t>بین </a:t>
            </a:r>
            <a:r>
              <a:rPr lang="fa-IR" sz="2800" dirty="0" smtClean="0">
                <a:solidFill>
                  <a:srgbClr val="002060"/>
                </a:solidFill>
              </a:rPr>
              <a:t>الملل برای محدود سازی ،تغییر و براندازی درگیر می کند؛</a:t>
            </a:r>
            <a:endParaRPr lang="fa-IR" sz="2800" dirty="0">
              <a:solidFill>
                <a:srgbClr val="002060"/>
              </a:solidFill>
            </a:endParaRPr>
          </a:p>
          <a:p>
            <a:pPr algn="justLow" rtl="1"/>
            <a:r>
              <a:rPr lang="fa-IR" sz="2800" dirty="0" smtClean="0"/>
              <a:t> </a:t>
            </a:r>
            <a:r>
              <a:rPr lang="fa-IR" sz="2800" b="1" dirty="0" smtClean="0">
                <a:solidFill>
                  <a:srgbClr val="FF0000"/>
                </a:solidFill>
              </a:rPr>
              <a:t>براندازی بنیادین (حاکمیت اسلام لیبرال و نفی تصور اسلام ناب)</a:t>
            </a:r>
          </a:p>
        </p:txBody>
      </p:sp>
      <p:sp>
        <p:nvSpPr>
          <p:cNvPr id="4" name="AutoShape 8"/>
          <p:cNvSpPr>
            <a:spLocks noChangeArrowheads="1"/>
          </p:cNvSpPr>
          <p:nvPr/>
        </p:nvSpPr>
        <p:spPr bwMode="auto">
          <a:xfrm>
            <a:off x="752420" y="76200"/>
            <a:ext cx="7858180" cy="1285875"/>
          </a:xfrm>
          <a:prstGeom prst="star32">
            <a:avLst>
              <a:gd name="adj" fmla="val 37500"/>
            </a:avLst>
          </a:prstGeom>
          <a:solidFill>
            <a:srgbClr val="00B0F0"/>
          </a:solidFill>
          <a:ln w="19050">
            <a:solidFill>
              <a:srgbClr val="FF3300"/>
            </a:solidFill>
            <a:miter lim="800000"/>
            <a:headEnd/>
            <a:tailEnd/>
          </a:ln>
          <a:effectLst>
            <a:outerShdw dist="107763" dir="13500000" algn="ctr" rotWithShape="0">
              <a:srgbClr val="FFFF00"/>
            </a:outerShdw>
          </a:effectLst>
          <a:scene3d>
            <a:camera prst="orthographicFront"/>
            <a:lightRig rig="threePt" dir="t"/>
          </a:scene3d>
          <a:sp3d>
            <a:bevelT prst="relaxedInset"/>
          </a:sp3d>
        </p:spPr>
        <p:txBody>
          <a:bodyPr wrap="none" anchor="ctr"/>
          <a:lstStyle/>
          <a:p>
            <a:pPr algn="ctr" fontAlgn="auto">
              <a:spcBef>
                <a:spcPts val="0"/>
              </a:spcBef>
              <a:spcAft>
                <a:spcPts val="0"/>
              </a:spcAft>
              <a:defRPr/>
            </a:pPr>
            <a:r>
              <a:rPr lang="fa-IR" sz="6000" dirty="0" smtClean="0">
                <a:solidFill>
                  <a:schemeClr val="bg1"/>
                </a:solidFill>
                <a:cs typeface="2  Esfehan" pitchFamily="2" charset="-78"/>
              </a:rPr>
              <a:t>اهداف جنگ نرم</a:t>
            </a:r>
            <a:endParaRPr lang="fa-IR" sz="6000" b="1" dirty="0" smtClean="0">
              <a:solidFill>
                <a:schemeClr val="bg1"/>
              </a:solidFill>
            </a:endParaRPr>
          </a:p>
        </p:txBody>
      </p:sp>
    </p:spTree>
    <p:extLst>
      <p:ext uri="{BB962C8B-B14F-4D97-AF65-F5344CB8AC3E}">
        <p14:creationId xmlns:p14="http://schemas.microsoft.com/office/powerpoint/2010/main" val="23944505"/>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112837"/>
            <a:ext cx="9144000" cy="5745163"/>
          </a:xfrm>
          <a:solidFill>
            <a:schemeClr val="accent5">
              <a:lumMod val="20000"/>
              <a:lumOff val="80000"/>
            </a:schemeClr>
          </a:solidFill>
        </p:spPr>
        <p:txBody>
          <a:bodyPr>
            <a:noAutofit/>
          </a:bodyPr>
          <a:lstStyle/>
          <a:p>
            <a:pPr algn="justLow" rtl="1"/>
            <a:endParaRPr lang="fa-IR" sz="2400" b="1" dirty="0"/>
          </a:p>
          <a:p>
            <a:pPr algn="justLow" rtl="1"/>
            <a:endParaRPr lang="fa-IR" sz="2400" b="1" dirty="0"/>
          </a:p>
          <a:p>
            <a:pPr algn="justLow" rtl="1"/>
            <a:r>
              <a:rPr lang="fa-IR" sz="2400" b="1" dirty="0" smtClean="0">
                <a:solidFill>
                  <a:schemeClr val="bg1">
                    <a:lumMod val="95000"/>
                    <a:lumOff val="5000"/>
                  </a:schemeClr>
                </a:solidFill>
              </a:rPr>
              <a:t>1- جنگ </a:t>
            </a:r>
            <a:r>
              <a:rPr lang="fa-IR" sz="2400" b="1" dirty="0">
                <a:solidFill>
                  <a:schemeClr val="bg1">
                    <a:lumMod val="95000"/>
                    <a:lumOff val="5000"/>
                  </a:schemeClr>
                </a:solidFill>
              </a:rPr>
              <a:t>نرم در پی تغییر </a:t>
            </a:r>
            <a:r>
              <a:rPr lang="fa-IR" sz="2400" b="1" dirty="0" smtClean="0">
                <a:solidFill>
                  <a:schemeClr val="bg1">
                    <a:lumMod val="95000"/>
                    <a:lumOff val="5000"/>
                  </a:schemeClr>
                </a:solidFill>
              </a:rPr>
              <a:t>ماهیت فکری ،فرهنگی و </a:t>
            </a:r>
            <a:r>
              <a:rPr lang="fa-IR" sz="2400" b="1" dirty="0">
                <a:solidFill>
                  <a:schemeClr val="bg1">
                    <a:lumMod val="95000"/>
                    <a:lumOff val="5000"/>
                  </a:schemeClr>
                </a:solidFill>
              </a:rPr>
              <a:t>سیاسی </a:t>
            </a:r>
            <a:r>
              <a:rPr lang="fa-IR" sz="2400" b="1" dirty="0" smtClean="0">
                <a:solidFill>
                  <a:schemeClr val="bg1">
                    <a:lumMod val="95000"/>
                    <a:lumOff val="5000"/>
                  </a:schemeClr>
                </a:solidFill>
              </a:rPr>
              <a:t> جامعه است ؛</a:t>
            </a:r>
            <a:endParaRPr lang="en-US" sz="2400" b="1" dirty="0">
              <a:solidFill>
                <a:schemeClr val="bg1">
                  <a:lumMod val="95000"/>
                  <a:lumOff val="5000"/>
                </a:schemeClr>
              </a:solidFill>
            </a:endParaRPr>
          </a:p>
          <a:p>
            <a:pPr algn="justLow" rtl="1"/>
            <a:r>
              <a:rPr lang="fa-IR" sz="2400" b="1" dirty="0">
                <a:solidFill>
                  <a:schemeClr val="bg1">
                    <a:lumMod val="95000"/>
                    <a:lumOff val="5000"/>
                  </a:schemeClr>
                </a:solidFill>
              </a:rPr>
              <a:t>2 ـ آرام، تدریجی و زیر سطحی </a:t>
            </a:r>
            <a:r>
              <a:rPr lang="fa-IR" sz="2400" b="1" dirty="0" smtClean="0">
                <a:solidFill>
                  <a:schemeClr val="bg1">
                    <a:lumMod val="95000"/>
                    <a:lumOff val="5000"/>
                  </a:schemeClr>
                </a:solidFill>
              </a:rPr>
              <a:t> و نامحسوس است </a:t>
            </a:r>
            <a:r>
              <a:rPr lang="fa-IR" sz="2400" b="1" dirty="0">
                <a:solidFill>
                  <a:schemeClr val="bg1">
                    <a:lumMod val="95000"/>
                    <a:lumOff val="5000"/>
                  </a:schemeClr>
                </a:solidFill>
              </a:rPr>
              <a:t>؛</a:t>
            </a:r>
            <a:endParaRPr lang="en-US" sz="2400" b="1" dirty="0">
              <a:solidFill>
                <a:schemeClr val="bg1">
                  <a:lumMod val="95000"/>
                  <a:lumOff val="5000"/>
                </a:schemeClr>
              </a:solidFill>
            </a:endParaRPr>
          </a:p>
          <a:p>
            <a:pPr algn="justLow" rtl="1"/>
            <a:r>
              <a:rPr lang="fa-IR" sz="2400" b="1" dirty="0">
                <a:solidFill>
                  <a:schemeClr val="bg1">
                    <a:lumMod val="95000"/>
                    <a:lumOff val="5000"/>
                  </a:schemeClr>
                </a:solidFill>
              </a:rPr>
              <a:t>3 ـ جنگ نرم نماد </a:t>
            </a:r>
            <a:r>
              <a:rPr lang="fa-IR" sz="2400" b="1" dirty="0" smtClean="0">
                <a:solidFill>
                  <a:schemeClr val="bg1">
                    <a:lumMod val="95000"/>
                    <a:lumOff val="5000"/>
                  </a:schemeClr>
                </a:solidFill>
              </a:rPr>
              <a:t>ساز، پر </a:t>
            </a:r>
            <a:r>
              <a:rPr lang="fa-IR" sz="2400" b="1" dirty="0">
                <a:solidFill>
                  <a:schemeClr val="bg1">
                    <a:lumMod val="95000"/>
                    <a:lumOff val="5000"/>
                  </a:schemeClr>
                </a:solidFill>
              </a:rPr>
              <a:t>تحرک و جاذبه دار </a:t>
            </a:r>
            <a:r>
              <a:rPr lang="fa-IR" sz="2400" b="1" dirty="0" smtClean="0">
                <a:solidFill>
                  <a:schemeClr val="bg1">
                    <a:lumMod val="95000"/>
                    <a:lumOff val="5000"/>
                  </a:schemeClr>
                </a:solidFill>
              </a:rPr>
              <a:t>است </a:t>
            </a:r>
            <a:r>
              <a:rPr lang="fa-IR" sz="2400" b="1" dirty="0">
                <a:solidFill>
                  <a:schemeClr val="bg1">
                    <a:lumMod val="95000"/>
                    <a:lumOff val="5000"/>
                  </a:schemeClr>
                </a:solidFill>
              </a:rPr>
              <a:t>؛</a:t>
            </a:r>
            <a:endParaRPr lang="en-US" sz="2400" b="1" dirty="0">
              <a:solidFill>
                <a:schemeClr val="bg1">
                  <a:lumMod val="95000"/>
                  <a:lumOff val="5000"/>
                </a:schemeClr>
              </a:solidFill>
            </a:endParaRPr>
          </a:p>
          <a:p>
            <a:pPr algn="justLow" rtl="1"/>
            <a:r>
              <a:rPr lang="fa-IR" sz="2400" b="1" dirty="0">
                <a:solidFill>
                  <a:schemeClr val="bg1">
                    <a:lumMod val="95000"/>
                    <a:lumOff val="5000"/>
                  </a:schemeClr>
                </a:solidFill>
              </a:rPr>
              <a:t>4 </a:t>
            </a:r>
            <a:r>
              <a:rPr lang="fa-IR" sz="2400" b="1" dirty="0" smtClean="0">
                <a:solidFill>
                  <a:schemeClr val="bg1">
                    <a:lumMod val="95000"/>
                    <a:lumOff val="5000"/>
                  </a:schemeClr>
                </a:solidFill>
              </a:rPr>
              <a:t>- تضاد </a:t>
            </a:r>
            <a:r>
              <a:rPr lang="fa-IR" sz="2400" b="1" dirty="0">
                <a:solidFill>
                  <a:schemeClr val="bg1">
                    <a:lumMod val="95000"/>
                    <a:lumOff val="5000"/>
                  </a:schemeClr>
                </a:solidFill>
              </a:rPr>
              <a:t>آفرین و تردید آفرین است ؛</a:t>
            </a:r>
            <a:endParaRPr lang="en-US" sz="2400" b="1" dirty="0">
              <a:solidFill>
                <a:schemeClr val="bg1">
                  <a:lumMod val="95000"/>
                  <a:lumOff val="5000"/>
                </a:schemeClr>
              </a:solidFill>
            </a:endParaRPr>
          </a:p>
          <a:p>
            <a:pPr algn="justLow" rtl="1"/>
            <a:r>
              <a:rPr lang="fa-IR" sz="2400" b="1" dirty="0" smtClean="0">
                <a:solidFill>
                  <a:schemeClr val="bg1">
                    <a:lumMod val="95000"/>
                    <a:lumOff val="5000"/>
                  </a:schemeClr>
                </a:solidFill>
              </a:rPr>
              <a:t>5- هدف </a:t>
            </a:r>
            <a:r>
              <a:rPr lang="fa-IR" sz="2400" b="1" dirty="0">
                <a:solidFill>
                  <a:schemeClr val="bg1">
                    <a:lumMod val="95000"/>
                    <a:lumOff val="5000"/>
                  </a:schemeClr>
                </a:solidFill>
              </a:rPr>
              <a:t>همه اقشار جامعه است؛</a:t>
            </a:r>
          </a:p>
          <a:p>
            <a:pPr algn="justLow" rtl="1"/>
            <a:r>
              <a:rPr lang="fa-IR" sz="2400" b="1" dirty="0" smtClean="0">
                <a:solidFill>
                  <a:schemeClr val="bg1">
                    <a:lumMod val="95000"/>
                    <a:lumOff val="5000"/>
                  </a:schemeClr>
                </a:solidFill>
              </a:rPr>
              <a:t>6- از ابزار </a:t>
            </a:r>
            <a:r>
              <a:rPr lang="fa-IR" sz="2400" b="1" dirty="0">
                <a:solidFill>
                  <a:schemeClr val="bg1">
                    <a:lumMod val="95000"/>
                    <a:lumOff val="5000"/>
                  </a:schemeClr>
                </a:solidFill>
              </a:rPr>
              <a:t>روز استفاده می کند ؛</a:t>
            </a:r>
          </a:p>
          <a:p>
            <a:pPr algn="justLow" rtl="1"/>
            <a:r>
              <a:rPr lang="fa-IR" sz="2400" b="1" dirty="0" smtClean="0">
                <a:solidFill>
                  <a:schemeClr val="bg1">
                    <a:lumMod val="95000"/>
                    <a:lumOff val="5000"/>
                  </a:schemeClr>
                </a:solidFill>
              </a:rPr>
              <a:t>7ـ </a:t>
            </a:r>
            <a:r>
              <a:rPr lang="fa-IR" sz="2400" b="1" dirty="0">
                <a:solidFill>
                  <a:schemeClr val="bg1">
                    <a:lumMod val="95000"/>
                    <a:lumOff val="5000"/>
                  </a:schemeClr>
                </a:solidFill>
              </a:rPr>
              <a:t>تاثیر </a:t>
            </a:r>
            <a:r>
              <a:rPr lang="fa-IR" sz="2400" b="1" dirty="0" smtClean="0">
                <a:solidFill>
                  <a:schemeClr val="bg1">
                    <a:lumMod val="95000"/>
                    <a:lumOff val="5000"/>
                  </a:schemeClr>
                </a:solidFill>
              </a:rPr>
              <a:t>عمیق بر </a:t>
            </a:r>
            <a:r>
              <a:rPr lang="fa-IR" sz="2400" b="1" dirty="0">
                <a:solidFill>
                  <a:schemeClr val="bg1">
                    <a:lumMod val="95000"/>
                    <a:lumOff val="5000"/>
                  </a:schemeClr>
                </a:solidFill>
              </a:rPr>
              <a:t>ملت ها دارد؛</a:t>
            </a:r>
          </a:p>
          <a:p>
            <a:pPr algn="justLow" rtl="1"/>
            <a:r>
              <a:rPr lang="fa-IR" sz="2400" b="1" dirty="0" smtClean="0">
                <a:solidFill>
                  <a:schemeClr val="bg1">
                    <a:lumMod val="95000"/>
                    <a:lumOff val="5000"/>
                  </a:schemeClr>
                </a:solidFill>
              </a:rPr>
              <a:t>8- </a:t>
            </a:r>
            <a:r>
              <a:rPr lang="fa-IR" sz="2400" b="1" dirty="0">
                <a:solidFill>
                  <a:schemeClr val="bg1">
                    <a:lumMod val="95000"/>
                    <a:lumOff val="5000"/>
                  </a:schemeClr>
                </a:solidFill>
              </a:rPr>
              <a:t>مسالمت </a:t>
            </a:r>
            <a:r>
              <a:rPr lang="fa-IR" sz="2400" b="1" dirty="0" smtClean="0">
                <a:solidFill>
                  <a:schemeClr val="bg1">
                    <a:lumMod val="95000"/>
                    <a:lumOff val="5000"/>
                  </a:schemeClr>
                </a:solidFill>
              </a:rPr>
              <a:t>آمیز و غیر خشونت آمیز است؛</a:t>
            </a:r>
          </a:p>
          <a:p>
            <a:pPr algn="justLow" rtl="1"/>
            <a:r>
              <a:rPr lang="fa-IR" sz="2400" b="1" dirty="0" smtClean="0">
                <a:solidFill>
                  <a:schemeClr val="bg1">
                    <a:lumMod val="95000"/>
                    <a:lumOff val="5000"/>
                  </a:schemeClr>
                </a:solidFill>
              </a:rPr>
              <a:t>9- پایدار </a:t>
            </a:r>
            <a:r>
              <a:rPr lang="fa-IR" sz="2400" b="1" dirty="0">
                <a:solidFill>
                  <a:schemeClr val="bg1">
                    <a:lumMod val="95000"/>
                    <a:lumOff val="5000"/>
                  </a:schemeClr>
                </a:solidFill>
              </a:rPr>
              <a:t>و با دوام است ؛</a:t>
            </a:r>
            <a:endParaRPr lang="en-US" sz="2400" b="1" dirty="0">
              <a:solidFill>
                <a:schemeClr val="bg1">
                  <a:lumMod val="95000"/>
                  <a:lumOff val="5000"/>
                </a:schemeClr>
              </a:solidFill>
            </a:endParaRPr>
          </a:p>
          <a:p>
            <a:pPr algn="justLow" rtl="1"/>
            <a:r>
              <a:rPr lang="fa-IR" sz="2400" b="1" dirty="0" smtClean="0">
                <a:solidFill>
                  <a:schemeClr val="bg1">
                    <a:lumMod val="95000"/>
                    <a:lumOff val="5000"/>
                  </a:schemeClr>
                </a:solidFill>
              </a:rPr>
              <a:t>10ـ </a:t>
            </a:r>
            <a:r>
              <a:rPr lang="fa-IR" sz="2400" b="1" dirty="0">
                <a:solidFill>
                  <a:schemeClr val="bg1">
                    <a:lumMod val="95000"/>
                    <a:lumOff val="5000"/>
                  </a:schemeClr>
                </a:solidFill>
              </a:rPr>
              <a:t>چند وجهی است </a:t>
            </a:r>
            <a:r>
              <a:rPr lang="fa-IR" sz="2400" b="1" dirty="0" smtClean="0">
                <a:solidFill>
                  <a:schemeClr val="bg1">
                    <a:lumMod val="95000"/>
                    <a:lumOff val="5000"/>
                  </a:schemeClr>
                </a:solidFill>
              </a:rPr>
              <a:t>؛</a:t>
            </a:r>
            <a:endParaRPr lang="en-US" sz="2400" b="1" dirty="0">
              <a:solidFill>
                <a:schemeClr val="bg1">
                  <a:lumMod val="95000"/>
                  <a:lumOff val="5000"/>
                </a:schemeClr>
              </a:solidFill>
            </a:endParaRPr>
          </a:p>
          <a:p>
            <a:pPr marL="109728" indent="0" algn="justLow" rtl="1">
              <a:buNone/>
            </a:pPr>
            <a:endParaRPr lang="fa-IR" sz="2400" b="1" dirty="0"/>
          </a:p>
          <a:p>
            <a:pPr algn="justLow" rtl="1"/>
            <a:endParaRPr lang="fa-IR" sz="2400" b="1" dirty="0"/>
          </a:p>
          <a:p>
            <a:pPr algn="justLow" rtl="1"/>
            <a:endParaRPr lang="fa-IR" sz="2400" b="1" dirty="0"/>
          </a:p>
          <a:p>
            <a:pPr algn="justLow" rtl="1"/>
            <a:endParaRPr lang="fa-IR" sz="2400" b="1" dirty="0"/>
          </a:p>
          <a:p>
            <a:pPr algn="justLow" rtl="1"/>
            <a:endParaRPr lang="fa-IR" sz="2400" b="1" dirty="0"/>
          </a:p>
          <a:p>
            <a:pPr algn="justLow" rtl="1"/>
            <a:endParaRPr lang="fa-IR" sz="2400" b="1" dirty="0"/>
          </a:p>
          <a:p>
            <a:pPr algn="justLow" rtl="1"/>
            <a:endParaRPr lang="fa-IR" sz="2400" b="1" dirty="0"/>
          </a:p>
          <a:p>
            <a:pPr algn="justLow" rtl="1"/>
            <a:endParaRPr lang="en-US" sz="2400" b="1" dirty="0"/>
          </a:p>
          <a:p>
            <a:endParaRPr lang="en-US" sz="2400" dirty="0"/>
          </a:p>
        </p:txBody>
      </p:sp>
      <p:sp>
        <p:nvSpPr>
          <p:cNvPr id="3" name="Title 2"/>
          <p:cNvSpPr>
            <a:spLocks noGrp="1"/>
          </p:cNvSpPr>
          <p:nvPr>
            <p:ph type="title"/>
          </p:nvPr>
        </p:nvSpPr>
        <p:spPr/>
        <p:txBody>
          <a:bodyPr>
            <a:normAutofit fontScale="90000"/>
          </a:bodyPr>
          <a:lstStyle/>
          <a:p>
            <a:pPr algn="r" rtl="1"/>
            <a:r>
              <a:rPr lang="fa-IR" sz="4400" dirty="0">
                <a:solidFill>
                  <a:srgbClr val="FF0000"/>
                </a:solidFill>
              </a:rPr>
              <a:t/>
            </a:r>
            <a:br>
              <a:rPr lang="fa-IR" sz="4400" dirty="0">
                <a:solidFill>
                  <a:srgbClr val="FF0000"/>
                </a:solidFill>
              </a:rPr>
            </a:br>
            <a:endParaRPr lang="en-US" dirty="0"/>
          </a:p>
        </p:txBody>
      </p:sp>
      <p:sp>
        <p:nvSpPr>
          <p:cNvPr id="4" name="Bevel 3"/>
          <p:cNvSpPr/>
          <p:nvPr/>
        </p:nvSpPr>
        <p:spPr>
          <a:xfrm>
            <a:off x="1600200" y="24384"/>
            <a:ext cx="6172200" cy="1042416"/>
          </a:xfrm>
          <a:prstGeom prst="bevel">
            <a:avLst/>
          </a:prstGeom>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5400" b="1" dirty="0">
                <a:solidFill>
                  <a:srgbClr val="FFFF00"/>
                </a:solidFill>
              </a:rPr>
              <a:t>ویژگی های جنگ نرم</a:t>
            </a:r>
            <a:endParaRPr lang="en-US" b="1" dirty="0">
              <a:solidFill>
                <a:srgbClr val="FFFF00"/>
              </a:solidFill>
            </a:endParaRPr>
          </a:p>
        </p:txBody>
      </p:sp>
    </p:spTree>
    <p:extLst>
      <p:ext uri="{BB962C8B-B14F-4D97-AF65-F5344CB8AC3E}">
        <p14:creationId xmlns:p14="http://schemas.microsoft.com/office/powerpoint/2010/main" val="941598286"/>
      </p:ext>
    </p:extLst>
  </p:cSld>
  <p:clrMapOvr>
    <a:masterClrMapping/>
  </p:clrMapOvr>
  <p:transition spd="slow">
    <p:wipe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480982"/>
            <a:ext cx="8839200" cy="6109365"/>
          </a:xfrm>
          <a:prstGeom prst="rect">
            <a:avLst/>
          </a:prstGeom>
          <a:solidFill>
            <a:schemeClr val="accent4">
              <a:lumMod val="20000"/>
              <a:lumOff val="80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r" rtl="1">
              <a:spcBef>
                <a:spcPts val="600"/>
              </a:spcBef>
              <a:spcAft>
                <a:spcPts val="600"/>
              </a:spcAft>
              <a:defRPr/>
            </a:pPr>
            <a:endParaRPr lang="fa-IR" sz="2400" b="1" dirty="0" smtClean="0">
              <a:solidFill>
                <a:srgbClr val="FFFF00"/>
              </a:solidFill>
              <a:latin typeface="Arial" pitchFamily="34" charset="0"/>
              <a:cs typeface="B Titr" pitchFamily="2" charset="-78"/>
            </a:endParaRPr>
          </a:p>
          <a:p>
            <a:pPr algn="r" rtl="1">
              <a:spcBef>
                <a:spcPts val="600"/>
              </a:spcBef>
              <a:spcAft>
                <a:spcPts val="600"/>
              </a:spcAft>
              <a:defRPr/>
            </a:pPr>
            <a:r>
              <a:rPr lang="fa-IR" sz="2400" b="1" dirty="0" smtClean="0">
                <a:solidFill>
                  <a:schemeClr val="tx2">
                    <a:lumMod val="25000"/>
                  </a:schemeClr>
                </a:solidFill>
                <a:latin typeface="Arial" pitchFamily="34" charset="0"/>
                <a:cs typeface="B Titr" pitchFamily="2" charset="-78"/>
              </a:rPr>
              <a:t>1 </a:t>
            </a:r>
            <a:r>
              <a:rPr lang="fa-IR" sz="2400" b="1" dirty="0">
                <a:solidFill>
                  <a:schemeClr val="tx2">
                    <a:lumMod val="25000"/>
                  </a:schemeClr>
                </a:solidFill>
                <a:latin typeface="Arial" pitchFamily="34" charset="0"/>
                <a:cs typeface="B Titr" pitchFamily="2" charset="-78"/>
              </a:rPr>
              <a:t>. </a:t>
            </a:r>
            <a:r>
              <a:rPr lang="fa-IR" sz="2800" b="1" dirty="0">
                <a:solidFill>
                  <a:schemeClr val="tx2">
                    <a:lumMod val="25000"/>
                  </a:schemeClr>
                </a:solidFill>
                <a:latin typeface="Arial" pitchFamily="34" charset="0"/>
                <a:cs typeface="B Titr" pitchFamily="2" charset="-78"/>
              </a:rPr>
              <a:t>رهیافت اندولسی</a:t>
            </a:r>
            <a:r>
              <a:rPr lang="fa-IR" sz="4400" b="1" dirty="0">
                <a:solidFill>
                  <a:schemeClr val="tx2">
                    <a:lumMod val="25000"/>
                  </a:schemeClr>
                </a:solidFill>
                <a:latin typeface="Arial" pitchFamily="34" charset="0"/>
                <a:cs typeface="B Titr" pitchFamily="2" charset="-78"/>
              </a:rPr>
              <a:t>. </a:t>
            </a:r>
            <a:r>
              <a:rPr lang="fa-IR" sz="2800" b="1" dirty="0">
                <a:solidFill>
                  <a:schemeClr val="tx2">
                    <a:lumMod val="25000"/>
                  </a:schemeClr>
                </a:solidFill>
                <a:latin typeface="Arial" pitchFamily="34" charset="0"/>
                <a:cs typeface="2  Koodak" pitchFamily="2" charset="-78"/>
              </a:rPr>
              <a:t>(استحاله فرهنگی و اخلاقی</a:t>
            </a:r>
            <a:r>
              <a:rPr lang="fa-IR" sz="2800" b="1" dirty="0" smtClean="0">
                <a:solidFill>
                  <a:schemeClr val="tx2">
                    <a:lumMod val="25000"/>
                  </a:schemeClr>
                </a:solidFill>
                <a:latin typeface="Arial" pitchFamily="34" charset="0"/>
                <a:cs typeface="2  Koodak" pitchFamily="2" charset="-78"/>
              </a:rPr>
              <a:t>)</a:t>
            </a:r>
          </a:p>
          <a:p>
            <a:pPr algn="justLow" rtl="1">
              <a:spcBef>
                <a:spcPts val="600"/>
              </a:spcBef>
              <a:spcAft>
                <a:spcPts val="600"/>
              </a:spcAft>
              <a:defRPr/>
            </a:pPr>
            <a:r>
              <a:rPr lang="ar-SA" sz="1400" b="1" dirty="0">
                <a:ln w="12700">
                  <a:solidFill>
                    <a:schemeClr val="tx2">
                      <a:satMod val="155000"/>
                    </a:schemeClr>
                  </a:solidFill>
                  <a:prstDash val="solid"/>
                </a:ln>
                <a:solidFill>
                  <a:schemeClr val="tx2">
                    <a:lumMod val="25000"/>
                  </a:schemeClr>
                </a:solidFill>
                <a:effectLst>
                  <a:outerShdw blurRad="41275" dist="20320" dir="1800000" algn="tl" rotWithShape="0">
                    <a:srgbClr val="000000">
                      <a:alpha val="40000"/>
                    </a:srgbClr>
                  </a:outerShdw>
                </a:effectLst>
                <a:cs typeface="B Titr" pitchFamily="2" charset="-78"/>
              </a:rPr>
              <a:t>این سرزمین </a:t>
            </a:r>
            <a:r>
              <a:rPr lang="fa-IR" sz="1400" b="1" dirty="0">
                <a:ln w="12700">
                  <a:solidFill>
                    <a:schemeClr val="tx2">
                      <a:satMod val="155000"/>
                    </a:schemeClr>
                  </a:solidFill>
                  <a:prstDash val="solid"/>
                </a:ln>
                <a:solidFill>
                  <a:schemeClr val="tx2">
                    <a:lumMod val="25000"/>
                  </a:schemeClr>
                </a:solidFill>
                <a:effectLst>
                  <a:outerShdw blurRad="41275" dist="20320" dir="1800000" algn="tl" rotWithShape="0">
                    <a:srgbClr val="000000">
                      <a:alpha val="40000"/>
                    </a:srgbClr>
                  </a:outerShdw>
                </a:effectLst>
                <a:cs typeface="B Titr" pitchFamily="2" charset="-78"/>
              </a:rPr>
              <a:t>در سال 1416 میلادی (897 قمری) </a:t>
            </a:r>
            <a:r>
              <a:rPr lang="ar-SA" sz="1400" b="1" dirty="0">
                <a:ln w="12700">
                  <a:solidFill>
                    <a:schemeClr val="tx2">
                      <a:satMod val="155000"/>
                    </a:schemeClr>
                  </a:solidFill>
                  <a:prstDash val="solid"/>
                </a:ln>
                <a:solidFill>
                  <a:schemeClr val="tx2">
                    <a:lumMod val="25000"/>
                  </a:schemeClr>
                </a:solidFill>
                <a:effectLst>
                  <a:outerShdw blurRad="41275" dist="20320" dir="1800000" algn="tl" rotWithShape="0">
                    <a:srgbClr val="000000">
                      <a:alpha val="40000"/>
                    </a:srgbClr>
                  </a:outerShdw>
                </a:effectLst>
                <a:cs typeface="B Titr" pitchFamily="2" charset="-78"/>
              </a:rPr>
              <a:t>در اثر جنگ ‌نرم و تغییر ذهنیت مردم و ایجاد شبهه در باورها و ارزش‌های آنان، به طور کامل به تسخیر غرب در آمد و همه‌ سوابق درخشان تمدنی و فرهنگی آن به تاریخ پیوست</a:t>
            </a:r>
            <a:r>
              <a:rPr lang="ar-SA" sz="1400" b="1" dirty="0" smtClean="0">
                <a:ln w="12700">
                  <a:solidFill>
                    <a:schemeClr val="tx2">
                      <a:satMod val="155000"/>
                    </a:schemeClr>
                  </a:solidFill>
                  <a:prstDash val="solid"/>
                </a:ln>
                <a:solidFill>
                  <a:schemeClr val="tx2">
                    <a:lumMod val="25000"/>
                  </a:schemeClr>
                </a:solidFill>
                <a:effectLst>
                  <a:outerShdw blurRad="41275" dist="20320" dir="1800000" algn="tl" rotWithShape="0">
                    <a:srgbClr val="000000">
                      <a:alpha val="40000"/>
                    </a:srgbClr>
                  </a:outerShdw>
                </a:effectLst>
                <a:cs typeface="B Titr" pitchFamily="2" charset="-78"/>
              </a:rPr>
              <a:t>.</a:t>
            </a:r>
            <a:r>
              <a:rPr lang="fa-IR" sz="1400" b="1" dirty="0" smtClean="0">
                <a:ln w="12700">
                  <a:solidFill>
                    <a:schemeClr val="tx2">
                      <a:satMod val="155000"/>
                    </a:schemeClr>
                  </a:solidFill>
                  <a:prstDash val="solid"/>
                </a:ln>
                <a:solidFill>
                  <a:schemeClr val="tx2">
                    <a:lumMod val="25000"/>
                  </a:schemeClr>
                </a:solidFill>
                <a:effectLst>
                  <a:outerShdw blurRad="41275" dist="20320" dir="1800000" algn="tl" rotWithShape="0">
                    <a:srgbClr val="000000">
                      <a:alpha val="40000"/>
                    </a:srgbClr>
                  </a:outerShdw>
                </a:effectLst>
                <a:cs typeface="B Titr" pitchFamily="2" charset="-78"/>
              </a:rPr>
              <a:t> </a:t>
            </a:r>
            <a:endParaRPr lang="fa-IR" sz="2400" b="1" dirty="0">
              <a:solidFill>
                <a:schemeClr val="tx2">
                  <a:lumMod val="25000"/>
                </a:schemeClr>
              </a:solidFill>
              <a:latin typeface="Arial" pitchFamily="34" charset="0"/>
              <a:cs typeface="2  Koodak" pitchFamily="2" charset="-78"/>
            </a:endParaRPr>
          </a:p>
          <a:p>
            <a:pPr algn="r" rtl="1">
              <a:spcBef>
                <a:spcPts val="600"/>
              </a:spcBef>
              <a:spcAft>
                <a:spcPts val="1200"/>
              </a:spcAft>
              <a:defRPr/>
            </a:pPr>
            <a:r>
              <a:rPr lang="fa-IR" sz="2400" b="1" dirty="0">
                <a:solidFill>
                  <a:schemeClr val="tx2">
                    <a:lumMod val="25000"/>
                  </a:schemeClr>
                </a:solidFill>
                <a:latin typeface="Arial" pitchFamily="34" charset="0"/>
                <a:cs typeface="B Titr" pitchFamily="2" charset="-78"/>
              </a:rPr>
              <a:t>2 . </a:t>
            </a:r>
            <a:r>
              <a:rPr lang="fa-IR" sz="2800" b="1" dirty="0">
                <a:solidFill>
                  <a:schemeClr val="tx2">
                    <a:lumMod val="25000"/>
                  </a:schemeClr>
                </a:solidFill>
                <a:latin typeface="Arial" pitchFamily="34" charset="0"/>
                <a:cs typeface="B Titr" pitchFamily="2" charset="-78"/>
              </a:rPr>
              <a:t>رهیافت هانتینگتونی</a:t>
            </a:r>
            <a:r>
              <a:rPr lang="fa-IR" sz="4000" b="1" dirty="0">
                <a:solidFill>
                  <a:schemeClr val="tx2">
                    <a:lumMod val="25000"/>
                  </a:schemeClr>
                </a:solidFill>
                <a:latin typeface="Arial" pitchFamily="34" charset="0"/>
                <a:cs typeface="B Titr" pitchFamily="2" charset="-78"/>
              </a:rPr>
              <a:t>. </a:t>
            </a:r>
            <a:r>
              <a:rPr lang="fa-IR" sz="2400" b="1" dirty="0">
                <a:solidFill>
                  <a:schemeClr val="tx2">
                    <a:lumMod val="25000"/>
                  </a:schemeClr>
                </a:solidFill>
                <a:latin typeface="Arial" pitchFamily="34" charset="0"/>
                <a:cs typeface="2  Koodak" pitchFamily="2" charset="-78"/>
              </a:rPr>
              <a:t>(استحاله سیاسی و </a:t>
            </a:r>
            <a:r>
              <a:rPr lang="fa-IR" sz="2400" b="1" dirty="0" smtClean="0">
                <a:solidFill>
                  <a:schemeClr val="tx2">
                    <a:lumMod val="25000"/>
                  </a:schemeClr>
                </a:solidFill>
                <a:latin typeface="Arial" pitchFamily="34" charset="0"/>
                <a:cs typeface="2  Koodak" pitchFamily="2" charset="-78"/>
              </a:rPr>
              <a:t>فرهنگی)</a:t>
            </a:r>
          </a:p>
          <a:p>
            <a:pPr algn="r" rtl="1">
              <a:spcBef>
                <a:spcPts val="600"/>
              </a:spcBef>
              <a:spcAft>
                <a:spcPts val="1200"/>
              </a:spcAft>
              <a:defRPr/>
            </a:pPr>
            <a:r>
              <a:rPr lang="ar-SA" sz="24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روند </a:t>
            </a:r>
            <a:r>
              <a:rPr lang="ar-SA" sz="24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ایجاد </a:t>
            </a:r>
            <a:r>
              <a:rPr lang="ar-SA" sz="24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لیبرال </a:t>
            </a:r>
            <a:r>
              <a:rPr lang="ar-SA" sz="24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دموکراسی </a:t>
            </a:r>
            <a:r>
              <a:rPr lang="ar-SA" sz="2400" b="1" dirty="0" smtClean="0">
                <a:solidFill>
                  <a:schemeClr val="bg1"/>
                </a:solidFill>
                <a:cs typeface="2  Titr" pitchFamily="2" charset="-78"/>
              </a:rPr>
              <a:t>در </a:t>
            </a:r>
            <a:r>
              <a:rPr lang="ar-SA" sz="24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موج‌</a:t>
            </a:r>
            <a:r>
              <a:rPr lang="fa-IR" sz="24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  سوم  هانتینگتون </a:t>
            </a:r>
            <a:r>
              <a:rPr lang="fa-IR" sz="2800" b="1" dirty="0" smtClean="0">
                <a:solidFill>
                  <a:schemeClr val="bg1"/>
                </a:solidFill>
                <a:cs typeface="2  Titr" pitchFamily="2" charset="-78"/>
              </a:rPr>
              <a:t>با سه فرایند </a:t>
            </a:r>
            <a:r>
              <a:rPr lang="fa-IR" sz="2000" b="1" dirty="0" smtClean="0">
                <a:solidFill>
                  <a:srgbClr val="C00000"/>
                </a:solidFill>
                <a:cs typeface="2  Titr" pitchFamily="2" charset="-78"/>
              </a:rPr>
              <a:t>:</a:t>
            </a:r>
            <a:r>
              <a:rPr lang="fa-IR" sz="2400" b="1" dirty="0" smtClean="0">
                <a:ln w="18000">
                  <a:solidFill>
                    <a:schemeClr val="accent2">
                      <a:satMod val="140000"/>
                    </a:schemeClr>
                  </a:solidFill>
                  <a:prstDash val="solid"/>
                  <a:miter lim="800000"/>
                </a:ln>
                <a:solidFill>
                  <a:srgbClr val="C00000"/>
                </a:solidFill>
                <a:effectLst>
                  <a:outerShdw blurRad="25500" dist="23000" dir="7020000" algn="tl">
                    <a:srgbClr val="000000">
                      <a:alpha val="50000"/>
                    </a:srgbClr>
                  </a:outerShdw>
                </a:effectLst>
                <a:cs typeface="2  Titr" pitchFamily="2" charset="-78"/>
              </a:rPr>
              <a:t> </a:t>
            </a:r>
          </a:p>
          <a:p>
            <a:pPr algn="r" rtl="1">
              <a:spcBef>
                <a:spcPts val="600"/>
              </a:spcBef>
              <a:spcAft>
                <a:spcPts val="1200"/>
              </a:spcAft>
              <a:defRPr/>
            </a:pPr>
            <a:r>
              <a:rPr lang="fa-IR"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الف</a:t>
            </a:r>
            <a:r>
              <a:rPr lang="fa-IR"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 </a:t>
            </a:r>
            <a:r>
              <a:rPr lang="ar-SA"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فرایند تغییر </a:t>
            </a:r>
            <a:r>
              <a:rPr lang="ar-SA"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شکل</a:t>
            </a:r>
            <a:r>
              <a:rPr lang="fa-IR" dirty="0" smtClean="0">
                <a:cs typeface="2  Titr" pitchFamily="2" charset="-78"/>
              </a:rPr>
              <a:t>(استحاله </a:t>
            </a:r>
            <a:r>
              <a:rPr lang="fa-IR" dirty="0">
                <a:cs typeface="2  Titr" pitchFamily="2" charset="-78"/>
              </a:rPr>
              <a:t>درونی رهبران و نخبگان مانند ظهور اصلاح طلبان  دگراندیش با سابقه انقلابی در ایران)</a:t>
            </a:r>
            <a:endParaRPr lang="en-US" b="1" dirty="0">
              <a:cs typeface="2  Titr" pitchFamily="2" charset="-78"/>
            </a:endParaRPr>
          </a:p>
          <a:p>
            <a:pPr algn="just" rtl="1">
              <a:spcBef>
                <a:spcPts val="600"/>
              </a:spcBef>
              <a:spcAft>
                <a:spcPts val="600"/>
              </a:spcAft>
            </a:pPr>
            <a:r>
              <a:rPr lang="fa-IR"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ب. </a:t>
            </a:r>
            <a:r>
              <a:rPr lang="ar-SA"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cs typeface="2  Titr" pitchFamily="2" charset="-78"/>
              </a:rPr>
              <a:t>فرایند جابه‌جایی</a:t>
            </a:r>
            <a:r>
              <a:rPr lang="ar-SA" dirty="0">
                <a:solidFill>
                  <a:schemeClr val="bg1"/>
                </a:solidFill>
                <a:cs typeface="2  Titr" pitchFamily="2" charset="-78"/>
              </a:rPr>
              <a:t> </a:t>
            </a:r>
            <a:r>
              <a:rPr lang="ar-SA" dirty="0">
                <a:cs typeface="2  Titr" pitchFamily="2" charset="-78"/>
              </a:rPr>
              <a:t>که در آن دموکراسی در جریان مذاکره و مصالحه میان رهبران حکومت و مخالفین آن شکل می‌گیرد.</a:t>
            </a:r>
            <a:endParaRPr lang="fa-IR" b="1" dirty="0">
              <a:solidFill>
                <a:srgbClr val="0070C0"/>
              </a:solidFill>
              <a:latin typeface="Arial" pitchFamily="34" charset="0"/>
              <a:cs typeface="2  Koodak" pitchFamily="2" charset="-78"/>
            </a:endParaRPr>
          </a:p>
          <a:p>
            <a:pPr algn="just" rtl="1">
              <a:spcBef>
                <a:spcPts val="600"/>
              </a:spcBef>
              <a:spcAft>
                <a:spcPts val="600"/>
              </a:spcAft>
            </a:pPr>
            <a:r>
              <a:rPr lang="fa-IR" b="1"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cs typeface="2  Titr" pitchFamily="2" charset="-78"/>
              </a:rPr>
              <a:t>ج. </a:t>
            </a:r>
            <a:r>
              <a:rPr lang="ar-SA" b="1" dirty="0" smtClean="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cs typeface="2  Titr" pitchFamily="2" charset="-78"/>
              </a:rPr>
              <a:t>فرایند </a:t>
            </a:r>
            <a:r>
              <a:rPr lang="ar-SA" b="1" dirty="0">
                <a:ln w="18000">
                  <a:solidFill>
                    <a:schemeClr val="accent2">
                      <a:satMod val="140000"/>
                    </a:schemeClr>
                  </a:solidFill>
                  <a:prstDash val="solid"/>
                  <a:miter lim="800000"/>
                </a:ln>
                <a:solidFill>
                  <a:schemeClr val="bg1">
                    <a:lumMod val="95000"/>
                    <a:lumOff val="5000"/>
                  </a:schemeClr>
                </a:solidFill>
                <a:effectLst>
                  <a:outerShdw blurRad="25500" dist="23000" dir="7020000" algn="tl">
                    <a:srgbClr val="000000">
                      <a:alpha val="50000"/>
                    </a:srgbClr>
                  </a:outerShdw>
                </a:effectLst>
                <a:cs typeface="2  Titr" pitchFamily="2" charset="-78"/>
              </a:rPr>
              <a:t>فروپاشی </a:t>
            </a:r>
            <a:r>
              <a:rPr lang="ar-SA" dirty="0" smtClean="0">
                <a:cs typeface="2  Titr" pitchFamily="2" charset="-78"/>
              </a:rPr>
              <a:t>که </a:t>
            </a:r>
            <a:r>
              <a:rPr lang="ar-SA" dirty="0">
                <a:cs typeface="2  Titr" pitchFamily="2" charset="-78"/>
              </a:rPr>
              <a:t>در آن مخالفین حکومت اقتدارگرا با سرنگون کردن حاکمان، اقدام به تشکیل حکومت دموکراتیک </a:t>
            </a:r>
            <a:r>
              <a:rPr lang="ar-SA" dirty="0" smtClean="0">
                <a:cs typeface="2  Titr" pitchFamily="2" charset="-78"/>
              </a:rPr>
              <a:t>می‌کنند</a:t>
            </a:r>
            <a:r>
              <a:rPr lang="fa-IR" dirty="0" smtClean="0">
                <a:cs typeface="2  Titr" pitchFamily="2" charset="-78"/>
              </a:rPr>
              <a:t>،در صورت نیاز با تهاجم بیرونی همراه است.</a:t>
            </a:r>
            <a:endParaRPr lang="en-US" b="1" dirty="0">
              <a:cs typeface="2  Titr" pitchFamily="2" charset="-78"/>
            </a:endParaRPr>
          </a:p>
          <a:p>
            <a:pPr algn="just" rtl="1">
              <a:spcBef>
                <a:spcPts val="600"/>
              </a:spcBef>
              <a:spcAft>
                <a:spcPts val="600"/>
              </a:spcAft>
            </a:pPr>
            <a:r>
              <a:rPr lang="fa-IR" sz="2400" b="1" dirty="0" smtClean="0">
                <a:solidFill>
                  <a:schemeClr val="tx2">
                    <a:lumMod val="25000"/>
                  </a:schemeClr>
                </a:solidFill>
                <a:latin typeface="Arial" pitchFamily="34" charset="0"/>
                <a:cs typeface="B Titr" pitchFamily="2" charset="-78"/>
              </a:rPr>
              <a:t>3</a:t>
            </a:r>
            <a:r>
              <a:rPr lang="fa-IR" sz="2400" b="1" dirty="0">
                <a:solidFill>
                  <a:schemeClr val="tx2">
                    <a:lumMod val="25000"/>
                  </a:schemeClr>
                </a:solidFill>
                <a:latin typeface="Arial" pitchFamily="34" charset="0"/>
                <a:cs typeface="B Titr" pitchFamily="2" charset="-78"/>
              </a:rPr>
              <a:t>. </a:t>
            </a:r>
            <a:r>
              <a:rPr lang="fa-IR" sz="2800" b="1" dirty="0">
                <a:solidFill>
                  <a:schemeClr val="tx2">
                    <a:lumMod val="25000"/>
                  </a:schemeClr>
                </a:solidFill>
                <a:latin typeface="Arial" pitchFamily="34" charset="0"/>
                <a:cs typeface="B Titr" pitchFamily="2" charset="-78"/>
              </a:rPr>
              <a:t>رهیافت جین شارپی</a:t>
            </a:r>
            <a:r>
              <a:rPr lang="fa-IR" sz="3200" b="1" dirty="0">
                <a:solidFill>
                  <a:schemeClr val="tx2">
                    <a:lumMod val="25000"/>
                  </a:schemeClr>
                </a:solidFill>
                <a:latin typeface="Arial" pitchFamily="34" charset="0"/>
                <a:cs typeface="B Titr" pitchFamily="2" charset="-78"/>
              </a:rPr>
              <a:t>. </a:t>
            </a:r>
            <a:r>
              <a:rPr lang="fa-IR" sz="2000" b="1" dirty="0">
                <a:solidFill>
                  <a:schemeClr val="tx2">
                    <a:lumMod val="25000"/>
                  </a:schemeClr>
                </a:solidFill>
                <a:latin typeface="Arial" pitchFamily="34" charset="0"/>
                <a:cs typeface="2  Koodak" pitchFamily="2" charset="-78"/>
              </a:rPr>
              <a:t>(انقلابهای </a:t>
            </a:r>
            <a:r>
              <a:rPr lang="fa-IR" sz="2000" b="1" dirty="0" smtClean="0">
                <a:solidFill>
                  <a:schemeClr val="tx2">
                    <a:lumMod val="25000"/>
                  </a:schemeClr>
                </a:solidFill>
                <a:latin typeface="Arial" pitchFamily="34" charset="0"/>
                <a:cs typeface="2  Koodak" pitchFamily="2" charset="-78"/>
              </a:rPr>
              <a:t>رنگی و مخملین-  </a:t>
            </a:r>
            <a:r>
              <a:rPr lang="fa-IR" sz="2000" b="1" dirty="0">
                <a:solidFill>
                  <a:schemeClr val="tx2">
                    <a:lumMod val="25000"/>
                  </a:schemeClr>
                </a:solidFill>
                <a:latin typeface="Arial" pitchFamily="34" charset="0"/>
                <a:cs typeface="2  Koodak" pitchFamily="2" charset="-78"/>
              </a:rPr>
              <a:t>نمایش </a:t>
            </a:r>
            <a:r>
              <a:rPr lang="fa-IR" sz="2000" b="1" dirty="0" smtClean="0">
                <a:solidFill>
                  <a:schemeClr val="tx2">
                    <a:lumMod val="25000"/>
                  </a:schemeClr>
                </a:solidFill>
                <a:latin typeface="Arial" pitchFamily="34" charset="0"/>
                <a:cs typeface="2  Koodak" pitchFamily="2" charset="-78"/>
              </a:rPr>
              <a:t>198 روش برای نمادهای </a:t>
            </a:r>
            <a:r>
              <a:rPr lang="fa-IR" sz="2000" b="1" dirty="0">
                <a:solidFill>
                  <a:schemeClr val="tx2">
                    <a:lumMod val="25000"/>
                  </a:schemeClr>
                </a:solidFill>
                <a:latin typeface="Arial" pitchFamily="34" charset="0"/>
                <a:cs typeface="2  Koodak" pitchFamily="2" charset="-78"/>
              </a:rPr>
              <a:t>رفتاری</a:t>
            </a:r>
            <a:r>
              <a:rPr lang="fa-IR" sz="2000" b="1" dirty="0" smtClean="0">
                <a:solidFill>
                  <a:schemeClr val="tx2">
                    <a:lumMod val="25000"/>
                  </a:schemeClr>
                </a:solidFill>
                <a:latin typeface="Arial" pitchFamily="34" charset="0"/>
                <a:cs typeface="2  Koodak" pitchFamily="2" charset="-78"/>
              </a:rPr>
              <a:t>)</a:t>
            </a:r>
          </a:p>
          <a:p>
            <a:pPr algn="just" rtl="1" eaLnBrk="0" hangingPunct="0">
              <a:spcBef>
                <a:spcPts val="600"/>
              </a:spcBef>
              <a:defRPr/>
            </a:pPr>
            <a:endParaRPr lang="en-US" dirty="0">
              <a:solidFill>
                <a:srgbClr val="CC3300"/>
              </a:solidFill>
              <a:latin typeface="Arial" pitchFamily="34" charset="0"/>
              <a:cs typeface="B Titr" pitchFamily="2" charset="-78"/>
            </a:endParaRPr>
          </a:p>
        </p:txBody>
      </p:sp>
      <p:sp>
        <p:nvSpPr>
          <p:cNvPr id="3" name="AutoShape 8"/>
          <p:cNvSpPr>
            <a:spLocks noChangeArrowheads="1"/>
          </p:cNvSpPr>
          <p:nvPr/>
        </p:nvSpPr>
        <p:spPr bwMode="auto">
          <a:xfrm>
            <a:off x="228600" y="-76200"/>
            <a:ext cx="8915400" cy="1143000"/>
          </a:xfrm>
          <a:prstGeom prst="star32">
            <a:avLst>
              <a:gd name="adj" fmla="val 37500"/>
            </a:avLst>
          </a:prstGeom>
          <a:solidFill>
            <a:srgbClr val="00B0F0"/>
          </a:solidFill>
          <a:ln w="19050">
            <a:solidFill>
              <a:srgbClr val="FF3300"/>
            </a:solidFill>
            <a:miter lim="800000"/>
            <a:headEnd/>
            <a:tailEnd/>
          </a:ln>
          <a:effectLst>
            <a:outerShdw dist="107763" dir="13500000" algn="ctr" rotWithShape="0">
              <a:srgbClr val="FFFF00"/>
            </a:outerShdw>
          </a:effectLst>
          <a:scene3d>
            <a:camera prst="orthographicFront"/>
            <a:lightRig rig="threePt" dir="t"/>
          </a:scene3d>
          <a:sp3d>
            <a:bevelT w="114300" prst="hardEdge"/>
          </a:sp3d>
        </p:spPr>
        <p:txBody>
          <a:bodyPr wrap="none" anchor="ctr"/>
          <a:lstStyle/>
          <a:p>
            <a:pPr algn="ctr">
              <a:defRPr/>
            </a:pPr>
            <a:endParaRPr lang="fa-IR" sz="4000" b="1" dirty="0" smtClean="0"/>
          </a:p>
          <a:p>
            <a:pPr algn="ctr">
              <a:defRPr/>
            </a:pPr>
            <a:r>
              <a:rPr lang="fa-IR" sz="4000" b="1" dirty="0" smtClean="0">
                <a:solidFill>
                  <a:schemeClr val="bg1"/>
                </a:solidFill>
              </a:rPr>
              <a:t>رهیافت </a:t>
            </a:r>
            <a:r>
              <a:rPr lang="fa-IR" sz="4000" b="1" dirty="0">
                <a:solidFill>
                  <a:schemeClr val="bg1"/>
                </a:solidFill>
              </a:rPr>
              <a:t>های </a:t>
            </a:r>
            <a:r>
              <a:rPr lang="fa-IR" sz="4000" b="1" dirty="0" smtClean="0">
                <a:solidFill>
                  <a:schemeClr val="bg1"/>
                </a:solidFill>
              </a:rPr>
              <a:t>تغییر(مدل )</a:t>
            </a:r>
            <a:endParaRPr lang="en-US" sz="4000" b="1" dirty="0">
              <a:solidFill>
                <a:schemeClr val="bg1"/>
              </a:solidFill>
            </a:endParaRPr>
          </a:p>
          <a:p>
            <a:pPr algn="ctr" fontAlgn="auto">
              <a:spcBef>
                <a:spcPts val="0"/>
              </a:spcBef>
              <a:spcAft>
                <a:spcPts val="0"/>
              </a:spcAft>
              <a:defRPr/>
            </a:pPr>
            <a:endParaRPr lang="fa-IR" sz="4000" b="1" dirty="0" smtClean="0">
              <a:solidFill>
                <a:srgbClr val="FFFF00"/>
              </a:solidFill>
            </a:endParaRPr>
          </a:p>
        </p:txBody>
      </p:sp>
    </p:spTree>
    <p:extLst>
      <p:ext uri="{BB962C8B-B14F-4D97-AF65-F5344CB8AC3E}">
        <p14:creationId xmlns:p14="http://schemas.microsoft.com/office/powerpoint/2010/main" val="1674307741"/>
      </p:ext>
    </p:extLst>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2400"/>
            <a:ext cx="9144000" cy="8379217"/>
          </a:xfrm>
          <a:prstGeom prst="rect">
            <a:avLst/>
          </a:prstGeom>
          <a:solidFill>
            <a:schemeClr val="accent5">
              <a:lumMod val="20000"/>
              <a:lumOff val="80000"/>
            </a:schemeClr>
          </a:solidFill>
          <a:scene3d>
            <a:camera prst="orthographicFront"/>
            <a:lightRig rig="threePt" dir="t"/>
          </a:scene3d>
          <a:sp3d>
            <a:bevelT w="165100" prst="coolSlant"/>
          </a:sp3d>
        </p:spPr>
        <p:txBody>
          <a:bodyPr wrap="square">
            <a:spAutoFit/>
          </a:bodyPr>
          <a:lstStyle/>
          <a:p>
            <a:pPr algn="r" rtl="1"/>
            <a:endParaRPr lang="fa-IR" sz="1050" b="1" dirty="0">
              <a:solidFill>
                <a:srgbClr val="002BB4"/>
              </a:solidFill>
              <a:cs typeface="B Titr" pitchFamily="2" charset="-78"/>
            </a:endParaRPr>
          </a:p>
          <a:p>
            <a:pPr algn="r" rtl="1"/>
            <a:endParaRPr lang="fa-IR" sz="2400" b="1" dirty="0" smtClean="0">
              <a:cs typeface="B Titr" pitchFamily="2" charset="-78"/>
            </a:endParaRPr>
          </a:p>
          <a:p>
            <a:pPr algn="r" rtl="1"/>
            <a:endParaRPr lang="fa-IR" sz="2400" b="1" dirty="0" smtClean="0">
              <a:cs typeface="B Titr" pitchFamily="2" charset="-78"/>
            </a:endParaRPr>
          </a:p>
          <a:p>
            <a:pPr algn="r" rtl="1"/>
            <a:endParaRPr lang="fa-IR" sz="2400" b="1" dirty="0">
              <a:cs typeface="B Titr" pitchFamily="2" charset="-78"/>
            </a:endParaRPr>
          </a:p>
          <a:p>
            <a:pPr algn="r" rtl="1"/>
            <a:endParaRPr lang="fa-IR" sz="2400" b="1" dirty="0" smtClean="0">
              <a:cs typeface="B Titr" pitchFamily="2" charset="-78"/>
            </a:endParaRPr>
          </a:p>
          <a:p>
            <a:pPr algn="r" rtl="1"/>
            <a:endParaRPr lang="fa-IR" sz="2400" b="1" dirty="0">
              <a:cs typeface="B Titr" pitchFamily="2" charset="-78"/>
            </a:endParaRPr>
          </a:p>
          <a:p>
            <a:pPr algn="r" rtl="1"/>
            <a:r>
              <a:rPr lang="fa-IR" sz="2400" b="1" dirty="0" smtClean="0">
                <a:cs typeface="B Titr" pitchFamily="2" charset="-78"/>
              </a:rPr>
              <a:t>      </a:t>
            </a:r>
          </a:p>
          <a:p>
            <a:pPr algn="r" rtl="1"/>
            <a:r>
              <a:rPr lang="fa-IR" sz="2000" b="1" dirty="0" smtClean="0">
                <a:cs typeface="B Titr" pitchFamily="2" charset="-78"/>
              </a:rPr>
              <a:t>  </a:t>
            </a:r>
            <a:endParaRPr lang="fa-IR" sz="2400" b="1" dirty="0" smtClean="0">
              <a:cs typeface="B Titr" pitchFamily="2" charset="-78"/>
            </a:endParaRPr>
          </a:p>
          <a:p>
            <a:pPr algn="r" rtl="1"/>
            <a:r>
              <a:rPr lang="fa-IR" sz="2400" b="1" dirty="0">
                <a:cs typeface="B Titr" pitchFamily="2" charset="-78"/>
              </a:rPr>
              <a:t> </a:t>
            </a:r>
            <a:r>
              <a:rPr lang="fa-IR" sz="2400" b="1" dirty="0" smtClean="0">
                <a:cs typeface="B Titr" pitchFamily="2" charset="-78"/>
              </a:rPr>
              <a:t>   </a:t>
            </a:r>
            <a:r>
              <a:rPr lang="fa-IR" sz="2000" b="1" dirty="0" smtClean="0">
                <a:solidFill>
                  <a:srgbClr val="FF0000"/>
                </a:solidFill>
                <a:cs typeface="B Titr" pitchFamily="2" charset="-78"/>
              </a:rPr>
              <a:t>    </a:t>
            </a:r>
            <a:endParaRPr lang="fa-IR" sz="2800" b="1" dirty="0" smtClean="0">
              <a:solidFill>
                <a:srgbClr val="FF0000"/>
              </a:solidFill>
              <a:cs typeface="B Titr" pitchFamily="2" charset="-78"/>
            </a:endParaRPr>
          </a:p>
          <a:p>
            <a:pPr marL="342900" indent="-342900" algn="r" rtl="1">
              <a:buFont typeface="Wingdings" pitchFamily="2" charset="2"/>
              <a:buChar char="Ø"/>
            </a:pPr>
            <a:r>
              <a:rPr lang="fa-IR" sz="2800" b="1" dirty="0" smtClean="0">
                <a:solidFill>
                  <a:srgbClr val="FF0000"/>
                </a:solidFill>
                <a:cs typeface="B Titr" pitchFamily="2" charset="-78"/>
              </a:rPr>
              <a:t>   </a:t>
            </a:r>
            <a:r>
              <a:rPr lang="fa-IR" sz="2800" b="1" dirty="0" smtClean="0">
                <a:solidFill>
                  <a:srgbClr val="002060"/>
                </a:solidFill>
                <a:cs typeface="B Titr" pitchFamily="2" charset="-78"/>
              </a:rPr>
              <a:t>رهبران نظام </a:t>
            </a:r>
            <a:r>
              <a:rPr lang="fa-IR" sz="2800" b="1" dirty="0">
                <a:solidFill>
                  <a:srgbClr val="002060"/>
                </a:solidFill>
                <a:cs typeface="B Titr" pitchFamily="2" charset="-78"/>
              </a:rPr>
              <a:t>استکباری وصهیونیستی </a:t>
            </a:r>
          </a:p>
          <a:p>
            <a:pPr algn="r" rtl="1"/>
            <a:endParaRPr lang="fa-IR" sz="2800" b="1" dirty="0" smtClean="0">
              <a:solidFill>
                <a:srgbClr val="002060"/>
              </a:solidFill>
              <a:cs typeface="B Titr" pitchFamily="2" charset="-78"/>
            </a:endParaRPr>
          </a:p>
          <a:p>
            <a:pPr marL="342900" indent="-342900" algn="r" rtl="1">
              <a:buFont typeface="Wingdings" pitchFamily="2" charset="2"/>
              <a:buChar char="Ø"/>
            </a:pPr>
            <a:r>
              <a:rPr lang="fa-IR" sz="2800" b="1" dirty="0">
                <a:solidFill>
                  <a:srgbClr val="002060"/>
                </a:solidFill>
                <a:cs typeface="B Titr" pitchFamily="2" charset="-78"/>
              </a:rPr>
              <a:t> </a:t>
            </a:r>
            <a:r>
              <a:rPr lang="fa-IR" sz="2800" b="1" dirty="0" smtClean="0">
                <a:solidFill>
                  <a:srgbClr val="002060"/>
                </a:solidFill>
                <a:cs typeface="B Titr" pitchFamily="2" charset="-78"/>
              </a:rPr>
              <a:t>  سازمان های اطلاعاتی و جاسوسی ، سفارتخانه ها </a:t>
            </a:r>
          </a:p>
          <a:p>
            <a:pPr marL="342900" indent="-342900" algn="r" rtl="1">
              <a:buFont typeface="Wingdings" pitchFamily="2" charset="2"/>
              <a:buChar char="Ø"/>
            </a:pPr>
            <a:endParaRPr lang="fa-IR" sz="2800" b="1" dirty="0" smtClean="0">
              <a:solidFill>
                <a:srgbClr val="002060"/>
              </a:solidFill>
              <a:cs typeface="B Titr" pitchFamily="2" charset="-78"/>
            </a:endParaRPr>
          </a:p>
          <a:p>
            <a:pPr marL="342900" indent="-342900" algn="r" rtl="1">
              <a:buFont typeface="Wingdings" pitchFamily="2" charset="2"/>
              <a:buChar char="Ø"/>
            </a:pPr>
            <a:r>
              <a:rPr lang="fa-IR" sz="2800" b="1" dirty="0" smtClean="0">
                <a:solidFill>
                  <a:srgbClr val="002060"/>
                </a:solidFill>
                <a:cs typeface="B Titr" pitchFamily="2" charset="-78"/>
              </a:rPr>
              <a:t>بنیاد </a:t>
            </a:r>
            <a:r>
              <a:rPr lang="fa-IR" sz="2800" b="1" dirty="0">
                <a:solidFill>
                  <a:srgbClr val="002060"/>
                </a:solidFill>
                <a:cs typeface="B Titr" pitchFamily="2" charset="-78"/>
              </a:rPr>
              <a:t>های برانداز امریکایی </a:t>
            </a:r>
            <a:r>
              <a:rPr lang="fa-IR" sz="2800" b="1" dirty="0" smtClean="0">
                <a:solidFill>
                  <a:srgbClr val="002060"/>
                </a:solidFill>
                <a:cs typeface="B Titr" pitchFamily="2" charset="-78"/>
              </a:rPr>
              <a:t>( بیش از 60 موسسه مانند جامعه باز،آلبرت،خانه آزادی،اعانه ملی برای </a:t>
            </a:r>
            <a:r>
              <a:rPr lang="fa-IR" sz="2800" b="1" dirty="0">
                <a:solidFill>
                  <a:srgbClr val="002060"/>
                </a:solidFill>
                <a:cs typeface="B Titr" pitchFamily="2" charset="-78"/>
              </a:rPr>
              <a:t>دموکراسی و....)</a:t>
            </a:r>
          </a:p>
          <a:p>
            <a:pPr algn="r" rtl="1"/>
            <a:r>
              <a:rPr lang="fa-IR" sz="2800" b="1" dirty="0" smtClean="0">
                <a:solidFill>
                  <a:srgbClr val="002060"/>
                </a:solidFill>
                <a:cs typeface="B Titr" pitchFamily="2" charset="-78"/>
              </a:rPr>
              <a:t>        </a:t>
            </a:r>
          </a:p>
          <a:p>
            <a:pPr marL="342900" indent="-342900" algn="r" rtl="1">
              <a:buFont typeface="Wingdings" pitchFamily="2" charset="2"/>
              <a:buChar char="Ø"/>
            </a:pPr>
            <a:r>
              <a:rPr lang="fa-IR" sz="2800" b="1" dirty="0" smtClean="0">
                <a:solidFill>
                  <a:srgbClr val="002060"/>
                </a:solidFill>
                <a:cs typeface="B Titr" pitchFamily="2" charset="-78"/>
              </a:rPr>
              <a:t> اپوزیسیون ایرانی خارج </a:t>
            </a:r>
            <a:r>
              <a:rPr lang="fa-IR" sz="2800" b="1" dirty="0">
                <a:solidFill>
                  <a:srgbClr val="002060"/>
                </a:solidFill>
                <a:cs typeface="B Titr" pitchFamily="2" charset="-78"/>
              </a:rPr>
              <a:t>نشین و بنیادهای وابسته (مسا،پر،محوی،ایرانیکا </a:t>
            </a:r>
            <a:r>
              <a:rPr lang="fa-IR" sz="2800" b="1" dirty="0" smtClean="0">
                <a:solidFill>
                  <a:srgbClr val="002060"/>
                </a:solidFill>
                <a:cs typeface="B Titr" pitchFamily="2" charset="-78"/>
              </a:rPr>
              <a:t>،اقدام برای ایران و</a:t>
            </a:r>
            <a:r>
              <a:rPr lang="fa-IR" sz="2800" b="1" dirty="0">
                <a:solidFill>
                  <a:srgbClr val="002060"/>
                </a:solidFill>
                <a:cs typeface="B Titr" pitchFamily="2" charset="-78"/>
              </a:rPr>
              <a:t>....)</a:t>
            </a:r>
          </a:p>
          <a:p>
            <a:pPr algn="r" rtl="1"/>
            <a:endParaRPr lang="fa-IR" sz="2000" b="1" dirty="0" smtClean="0">
              <a:solidFill>
                <a:srgbClr val="002060"/>
              </a:solidFill>
              <a:cs typeface="B Titr" pitchFamily="2" charset="-78"/>
            </a:endParaRPr>
          </a:p>
          <a:p>
            <a:pPr algn="r" rtl="1"/>
            <a:r>
              <a:rPr lang="fa-IR" sz="2000" b="1" dirty="0" smtClean="0">
                <a:solidFill>
                  <a:srgbClr val="002060"/>
                </a:solidFill>
                <a:cs typeface="B Titr" pitchFamily="2" charset="-78"/>
              </a:rPr>
              <a:t>  </a:t>
            </a:r>
          </a:p>
          <a:p>
            <a:pPr algn="r" rtl="1"/>
            <a:endParaRPr lang="fa-IR" sz="2000" b="1" dirty="0">
              <a:solidFill>
                <a:srgbClr val="002060"/>
              </a:solidFill>
              <a:cs typeface="B Titr" pitchFamily="2" charset="-78"/>
            </a:endParaRPr>
          </a:p>
          <a:p>
            <a:pPr algn="r" rtl="1"/>
            <a:r>
              <a:rPr lang="fa-IR" sz="2800" b="1" dirty="0" smtClean="0">
                <a:cs typeface="B Titr" pitchFamily="2" charset="-78"/>
              </a:rPr>
              <a:t>  </a:t>
            </a:r>
            <a:endParaRPr lang="fa-IR" sz="1400" b="1" dirty="0">
              <a:solidFill>
                <a:srgbClr val="0070C0"/>
              </a:solidFill>
              <a:cs typeface="B Titr" pitchFamily="2" charset="-78"/>
            </a:endParaRPr>
          </a:p>
        </p:txBody>
      </p:sp>
      <p:sp>
        <p:nvSpPr>
          <p:cNvPr id="3" name="Bevel 2"/>
          <p:cNvSpPr/>
          <p:nvPr/>
        </p:nvSpPr>
        <p:spPr>
          <a:xfrm>
            <a:off x="609600" y="197768"/>
            <a:ext cx="7924800" cy="1143000"/>
          </a:xfrm>
          <a:prstGeom prst="bevel">
            <a:avLst>
              <a:gd name="adj" fmla="val 191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800" dirty="0" smtClean="0"/>
              <a:t>طراحان </a:t>
            </a:r>
            <a:r>
              <a:rPr lang="fa-IR" sz="4800" dirty="0"/>
              <a:t>وبازیگران اصلی جنگ نرم</a:t>
            </a:r>
            <a:endParaRPr lang="fa-IR" sz="4800" b="1" dirty="0">
              <a:cs typeface="B Titr" pitchFamily="2" charset="-78"/>
            </a:endParaRPr>
          </a:p>
          <a:p>
            <a:pPr algn="ctr"/>
            <a:endParaRPr lang="en-US" dirty="0"/>
          </a:p>
        </p:txBody>
      </p:sp>
      <p:sp>
        <p:nvSpPr>
          <p:cNvPr id="4" name="Rounded Rectangular Callout 3"/>
          <p:cNvSpPr/>
          <p:nvPr/>
        </p:nvSpPr>
        <p:spPr>
          <a:xfrm>
            <a:off x="6324600" y="2071678"/>
            <a:ext cx="2209800" cy="612648"/>
          </a:xfrm>
          <a:prstGeom prst="wedgeRoundRectCallout">
            <a:avLst>
              <a:gd name="adj1" fmla="val -27495"/>
              <a:gd name="adj2" fmla="val 150696"/>
              <a:gd name="adj3" fmla="val 16667"/>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sz="2400" b="1" dirty="0" smtClean="0">
              <a:cs typeface="B Titr" pitchFamily="2" charset="-78"/>
            </a:endParaRPr>
          </a:p>
          <a:p>
            <a:pPr algn="ctr"/>
            <a:r>
              <a:rPr lang="fa-IR" sz="2400" b="1" dirty="0" smtClean="0">
                <a:cs typeface="B Titr" pitchFamily="2" charset="-78"/>
              </a:rPr>
              <a:t> طراحان خارجی</a:t>
            </a:r>
            <a:r>
              <a:rPr lang="fa-IR" sz="2400" b="1" dirty="0">
                <a:cs typeface="B Titr" pitchFamily="2" charset="-78"/>
              </a:rPr>
              <a:t>:</a:t>
            </a:r>
            <a:endParaRPr lang="fa-IR" sz="2800" b="1" dirty="0">
              <a:cs typeface="B Titr" pitchFamily="2" charset="-78"/>
            </a:endParaRPr>
          </a:p>
          <a:p>
            <a:pPr algn="ctr"/>
            <a:endParaRPr lang="fa-IR" dirty="0" smtClean="0"/>
          </a:p>
          <a:p>
            <a:pPr algn="ctr"/>
            <a:endParaRPr lang="en-US" dirty="0"/>
          </a:p>
        </p:txBody>
      </p:sp>
      <p:sp>
        <p:nvSpPr>
          <p:cNvPr id="5" name="TextBox 4"/>
          <p:cNvSpPr txBox="1"/>
          <p:nvPr/>
        </p:nvSpPr>
        <p:spPr>
          <a:xfrm>
            <a:off x="2071670" y="1357298"/>
            <a:ext cx="6072230" cy="646331"/>
          </a:xfrm>
          <a:prstGeom prst="rect">
            <a:avLst/>
          </a:prstGeom>
          <a:noFill/>
        </p:spPr>
        <p:txBody>
          <a:bodyPr wrap="square" rtlCol="1">
            <a:spAutoFit/>
          </a:bodyPr>
          <a:lstStyle/>
          <a:p>
            <a:pPr algn="r"/>
            <a:r>
              <a:rPr lang="fa-IR" sz="3600" dirty="0" smtClean="0">
                <a:solidFill>
                  <a:schemeClr val="tx2">
                    <a:lumMod val="25000"/>
                  </a:schemeClr>
                </a:solidFill>
              </a:rPr>
              <a:t>سه سطح : راهبردی، تاکتیکی، عملیاتی </a:t>
            </a:r>
            <a:endParaRPr lang="fa-IR" sz="3600" dirty="0">
              <a:solidFill>
                <a:schemeClr val="tx2">
                  <a:lumMod val="25000"/>
                </a:schemeClr>
              </a:solidFill>
            </a:endParaRPr>
          </a:p>
        </p:txBody>
      </p:sp>
    </p:spTree>
    <p:extLst>
      <p:ext uri="{BB962C8B-B14F-4D97-AF65-F5344CB8AC3E}">
        <p14:creationId xmlns:p14="http://schemas.microsoft.com/office/powerpoint/2010/main" val="967183325"/>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228600"/>
            <a:ext cx="8763000" cy="6553200"/>
          </a:xfrm>
          <a:solidFill>
            <a:schemeClr val="accent5">
              <a:lumMod val="20000"/>
              <a:lumOff val="80000"/>
            </a:schemeClr>
          </a:solidFill>
        </p:spPr>
        <p:txBody>
          <a:bodyPr>
            <a:normAutofit fontScale="77500" lnSpcReduction="20000"/>
          </a:bodyPr>
          <a:lstStyle/>
          <a:p>
            <a:pPr marL="109728" indent="0" algn="r" rtl="1">
              <a:buNone/>
            </a:pPr>
            <a:r>
              <a:rPr lang="fa-IR" b="1" dirty="0" smtClean="0">
                <a:solidFill>
                  <a:srgbClr val="FF0000"/>
                </a:solidFill>
                <a:cs typeface="B Titr" pitchFamily="2" charset="-78"/>
              </a:rPr>
              <a:t>   </a:t>
            </a:r>
          </a:p>
          <a:p>
            <a:pPr marL="109728" indent="0" algn="r" rtl="1">
              <a:buNone/>
            </a:pPr>
            <a:endParaRPr lang="fa-IR" b="1" dirty="0" smtClean="0">
              <a:solidFill>
                <a:srgbClr val="FF0000"/>
              </a:solidFill>
              <a:cs typeface="B Titr" pitchFamily="2" charset="-78"/>
            </a:endParaRPr>
          </a:p>
          <a:p>
            <a:pPr algn="r" rtl="1"/>
            <a:endParaRPr lang="fa-IR" b="1" dirty="0">
              <a:solidFill>
                <a:srgbClr val="FF0000"/>
              </a:solidFill>
              <a:cs typeface="B Titr" pitchFamily="2" charset="-78"/>
            </a:endParaRPr>
          </a:p>
          <a:p>
            <a:pPr algn="r" rtl="1"/>
            <a:endParaRPr lang="fa-IR" b="1" dirty="0" smtClean="0">
              <a:solidFill>
                <a:srgbClr val="FF0000"/>
              </a:solidFill>
              <a:cs typeface="B Titr" pitchFamily="2" charset="-78"/>
            </a:endParaRPr>
          </a:p>
          <a:p>
            <a:pPr algn="r" rtl="1"/>
            <a:r>
              <a:rPr lang="fa-IR" b="1" dirty="0" smtClean="0">
                <a:solidFill>
                  <a:srgbClr val="002060"/>
                </a:solidFill>
                <a:cs typeface="B Titr" pitchFamily="2" charset="-78"/>
              </a:rPr>
              <a:t>ظرفیت </a:t>
            </a:r>
            <a:r>
              <a:rPr lang="fa-IR" b="1" dirty="0">
                <a:solidFill>
                  <a:srgbClr val="002060"/>
                </a:solidFill>
                <a:cs typeface="B Titr" pitchFamily="2" charset="-78"/>
              </a:rPr>
              <a:t>های </a:t>
            </a:r>
            <a:r>
              <a:rPr lang="fa-IR" b="1" dirty="0" smtClean="0">
                <a:solidFill>
                  <a:srgbClr val="002060"/>
                </a:solidFill>
                <a:cs typeface="B Titr" pitchFamily="2" charset="-78"/>
              </a:rPr>
              <a:t>واگرایی طبیعی </a:t>
            </a:r>
            <a:r>
              <a:rPr lang="fa-IR" b="1" dirty="0">
                <a:solidFill>
                  <a:srgbClr val="002060"/>
                </a:solidFill>
                <a:cs typeface="B Titr" pitchFamily="2" charset="-78"/>
              </a:rPr>
              <a:t>موجود در جامعه </a:t>
            </a:r>
            <a:r>
              <a:rPr lang="fa-IR" b="1" dirty="0" smtClean="0">
                <a:solidFill>
                  <a:srgbClr val="002060"/>
                </a:solidFill>
                <a:cs typeface="B Titr" pitchFamily="2" charset="-78"/>
              </a:rPr>
              <a:t>ایران(مانند </a:t>
            </a:r>
            <a:r>
              <a:rPr lang="fa-IR" b="1" dirty="0">
                <a:solidFill>
                  <a:srgbClr val="002060"/>
                </a:solidFill>
                <a:cs typeface="B Titr" pitchFamily="2" charset="-78"/>
              </a:rPr>
              <a:t>اقوام </a:t>
            </a:r>
            <a:r>
              <a:rPr lang="fa-IR" b="1" dirty="0" smtClean="0">
                <a:solidFill>
                  <a:srgbClr val="002060"/>
                </a:solidFill>
                <a:cs typeface="B Titr" pitchFamily="2" charset="-78"/>
              </a:rPr>
              <a:t>، </a:t>
            </a:r>
            <a:r>
              <a:rPr lang="fa-IR" b="1" dirty="0">
                <a:solidFill>
                  <a:srgbClr val="002060"/>
                </a:solidFill>
                <a:cs typeface="B Titr" pitchFamily="2" charset="-78"/>
              </a:rPr>
              <a:t>اقلیت </a:t>
            </a:r>
            <a:r>
              <a:rPr lang="fa-IR" b="1" dirty="0" smtClean="0">
                <a:solidFill>
                  <a:srgbClr val="002060"/>
                </a:solidFill>
                <a:cs typeface="B Titr" pitchFamily="2" charset="-78"/>
              </a:rPr>
              <a:t>ها،فرقه های مذهبی)؛</a:t>
            </a:r>
            <a:endParaRPr lang="fa-IR" b="1" dirty="0">
              <a:solidFill>
                <a:srgbClr val="002060"/>
              </a:solidFill>
              <a:cs typeface="B Titr" pitchFamily="2" charset="-78"/>
            </a:endParaRPr>
          </a:p>
          <a:p>
            <a:pPr marL="109728" indent="0" algn="r" rtl="1">
              <a:buNone/>
            </a:pPr>
            <a:endParaRPr lang="fa-IR" b="1" dirty="0">
              <a:solidFill>
                <a:srgbClr val="002060"/>
              </a:solidFill>
              <a:cs typeface="B Titr" pitchFamily="2" charset="-78"/>
            </a:endParaRPr>
          </a:p>
          <a:p>
            <a:pPr algn="r" rtl="1"/>
            <a:endParaRPr lang="fa-IR" b="1" dirty="0" smtClean="0">
              <a:solidFill>
                <a:srgbClr val="002060"/>
              </a:solidFill>
              <a:cs typeface="B Titr" pitchFamily="2" charset="-78"/>
            </a:endParaRPr>
          </a:p>
          <a:p>
            <a:pPr algn="r" rtl="1"/>
            <a:r>
              <a:rPr lang="fa-IR" b="1" dirty="0" smtClean="0">
                <a:solidFill>
                  <a:srgbClr val="002060"/>
                </a:solidFill>
                <a:cs typeface="B Titr" pitchFamily="2" charset="-78"/>
              </a:rPr>
              <a:t>    </a:t>
            </a:r>
            <a:r>
              <a:rPr lang="fa-IR" b="1" dirty="0">
                <a:solidFill>
                  <a:srgbClr val="002060"/>
                </a:solidFill>
                <a:cs typeface="B Titr" pitchFamily="2" charset="-78"/>
              </a:rPr>
              <a:t>سازمان های غیردولتی و  احزاب </a:t>
            </a:r>
            <a:r>
              <a:rPr lang="fa-IR" b="1" dirty="0" smtClean="0">
                <a:solidFill>
                  <a:srgbClr val="002060"/>
                </a:solidFill>
                <a:cs typeface="B Titr" pitchFamily="2" charset="-78"/>
              </a:rPr>
              <a:t>سیاسی غیر همسو(حلقه </a:t>
            </a:r>
            <a:r>
              <a:rPr lang="fa-IR" b="1" dirty="0">
                <a:solidFill>
                  <a:srgbClr val="002060"/>
                </a:solidFill>
                <a:cs typeface="B Titr" pitchFamily="2" charset="-78"/>
              </a:rPr>
              <a:t>کیان ،آیین</a:t>
            </a:r>
            <a:r>
              <a:rPr lang="fa-IR" b="1" dirty="0" smtClean="0">
                <a:solidFill>
                  <a:srgbClr val="002060"/>
                </a:solidFill>
                <a:cs typeface="B Titr" pitchFamily="2" charset="-78"/>
              </a:rPr>
              <a:t>، باران ،حلقه مترجمان سکولار </a:t>
            </a:r>
            <a:r>
              <a:rPr lang="fa-IR" b="1" dirty="0">
                <a:solidFill>
                  <a:srgbClr val="002060"/>
                </a:solidFill>
                <a:cs typeface="B Titr" pitchFamily="2" charset="-78"/>
              </a:rPr>
              <a:t>،حزب مشارکت و...)</a:t>
            </a:r>
          </a:p>
          <a:p>
            <a:pPr marL="109728" indent="0" algn="r" rtl="1">
              <a:buNone/>
            </a:pPr>
            <a:endParaRPr lang="fa-IR" b="1" dirty="0">
              <a:solidFill>
                <a:srgbClr val="002060"/>
              </a:solidFill>
              <a:cs typeface="B Titr" pitchFamily="2" charset="-78"/>
            </a:endParaRPr>
          </a:p>
          <a:p>
            <a:pPr algn="r" rtl="1"/>
            <a:r>
              <a:rPr lang="fa-IR" b="1" dirty="0">
                <a:solidFill>
                  <a:srgbClr val="002060"/>
                </a:solidFill>
                <a:cs typeface="B Titr" pitchFamily="2" charset="-78"/>
              </a:rPr>
              <a:t> </a:t>
            </a:r>
            <a:r>
              <a:rPr lang="fa-IR" b="1" dirty="0" smtClean="0">
                <a:solidFill>
                  <a:srgbClr val="002060"/>
                </a:solidFill>
                <a:cs typeface="B Titr" pitchFamily="2" charset="-78"/>
              </a:rPr>
              <a:t>    </a:t>
            </a:r>
            <a:r>
              <a:rPr lang="fa-IR" b="1" dirty="0">
                <a:solidFill>
                  <a:srgbClr val="002060"/>
                </a:solidFill>
                <a:cs typeface="B Titr" pitchFamily="2" charset="-78"/>
              </a:rPr>
              <a:t>نویسندگان مزدور  وابسته در عرصه رسانه </a:t>
            </a:r>
            <a:r>
              <a:rPr lang="fa-IR" b="1" dirty="0" smtClean="0">
                <a:solidFill>
                  <a:srgbClr val="002060"/>
                </a:solidFill>
                <a:cs typeface="B Titr" pitchFamily="2" charset="-78"/>
              </a:rPr>
              <a:t>ها (برخی سایت های خبری و </a:t>
            </a:r>
            <a:r>
              <a:rPr lang="fa-IR" b="1" dirty="0">
                <a:solidFill>
                  <a:srgbClr val="002060"/>
                </a:solidFill>
                <a:cs typeface="B Titr" pitchFamily="2" charset="-78"/>
              </a:rPr>
              <a:t>روزنامه های زنجیره ای)</a:t>
            </a:r>
          </a:p>
          <a:p>
            <a:pPr marL="109728" indent="0" algn="r" rtl="1">
              <a:buNone/>
            </a:pPr>
            <a:endParaRPr lang="fa-IR" b="1" dirty="0">
              <a:solidFill>
                <a:srgbClr val="002060"/>
              </a:solidFill>
              <a:cs typeface="B Titr" pitchFamily="2" charset="-78"/>
            </a:endParaRPr>
          </a:p>
          <a:p>
            <a:pPr algn="r" rtl="1"/>
            <a:endParaRPr lang="fa-IR" b="1" dirty="0" smtClean="0">
              <a:solidFill>
                <a:srgbClr val="002060"/>
              </a:solidFill>
              <a:cs typeface="B Titr" pitchFamily="2" charset="-78"/>
            </a:endParaRPr>
          </a:p>
          <a:p>
            <a:pPr algn="r" rtl="1"/>
            <a:r>
              <a:rPr lang="fa-IR" b="1" dirty="0" smtClean="0">
                <a:solidFill>
                  <a:srgbClr val="002060"/>
                </a:solidFill>
                <a:cs typeface="B Titr" pitchFamily="2" charset="-78"/>
              </a:rPr>
              <a:t>     </a:t>
            </a:r>
            <a:r>
              <a:rPr lang="fa-IR" b="1" dirty="0">
                <a:solidFill>
                  <a:srgbClr val="002060"/>
                </a:solidFill>
                <a:cs typeface="B Titr" pitchFamily="2" charset="-78"/>
              </a:rPr>
              <a:t>برخی </a:t>
            </a:r>
            <a:r>
              <a:rPr lang="fa-IR" b="1" dirty="0" smtClean="0">
                <a:solidFill>
                  <a:srgbClr val="002060"/>
                </a:solidFill>
                <a:cs typeface="B Titr" pitchFamily="2" charset="-78"/>
              </a:rPr>
              <a:t>نخبگان و روشنفکران و روحانیون  دگر اندیش فرهنگی، </a:t>
            </a:r>
            <a:r>
              <a:rPr lang="fa-IR" b="1" dirty="0">
                <a:solidFill>
                  <a:srgbClr val="002060"/>
                </a:solidFill>
                <a:cs typeface="B Titr" pitchFamily="2" charset="-78"/>
              </a:rPr>
              <a:t>سیاسی، اجتماعی و علمی</a:t>
            </a:r>
            <a:r>
              <a:rPr lang="fa-IR" b="1" dirty="0" smtClean="0">
                <a:solidFill>
                  <a:srgbClr val="002060"/>
                </a:solidFill>
                <a:cs typeface="B Titr" pitchFamily="2" charset="-78"/>
              </a:rPr>
              <a:t>؛</a:t>
            </a:r>
            <a:endParaRPr lang="fa-IR" b="1" dirty="0">
              <a:solidFill>
                <a:srgbClr val="002060"/>
              </a:solidFill>
              <a:cs typeface="B Titr" pitchFamily="2" charset="-78"/>
            </a:endParaRPr>
          </a:p>
          <a:p>
            <a:pPr marL="109728" indent="0" algn="r" rtl="1">
              <a:buNone/>
            </a:pPr>
            <a:endParaRPr lang="fa-IR" b="1" dirty="0">
              <a:solidFill>
                <a:srgbClr val="002060"/>
              </a:solidFill>
              <a:cs typeface="B Titr" pitchFamily="2" charset="-78"/>
            </a:endParaRPr>
          </a:p>
          <a:p>
            <a:pPr algn="r" rtl="1"/>
            <a:endParaRPr lang="fa-IR" b="1" dirty="0" smtClean="0">
              <a:solidFill>
                <a:srgbClr val="002060"/>
              </a:solidFill>
              <a:cs typeface="B Titr" pitchFamily="2" charset="-78"/>
            </a:endParaRPr>
          </a:p>
          <a:p>
            <a:pPr algn="r" rtl="1"/>
            <a:r>
              <a:rPr lang="fa-IR" b="1" dirty="0" smtClean="0">
                <a:solidFill>
                  <a:srgbClr val="002060"/>
                </a:solidFill>
                <a:cs typeface="B Titr" pitchFamily="2" charset="-78"/>
              </a:rPr>
              <a:t>    </a:t>
            </a:r>
            <a:r>
              <a:rPr lang="fa-IR" b="1" dirty="0">
                <a:solidFill>
                  <a:srgbClr val="002060"/>
                </a:solidFill>
                <a:cs typeface="B Titr" pitchFamily="2" charset="-78"/>
              </a:rPr>
              <a:t>جنبش های </a:t>
            </a:r>
            <a:r>
              <a:rPr lang="fa-IR" b="1" dirty="0" smtClean="0">
                <a:solidFill>
                  <a:srgbClr val="002060"/>
                </a:solidFill>
                <a:cs typeface="B Titr" pitchFamily="2" charset="-78"/>
              </a:rPr>
              <a:t>اجتماعی(حقيقي- مجازی</a:t>
            </a:r>
            <a:r>
              <a:rPr lang="fa-IR" b="1" dirty="0" smtClean="0">
                <a:solidFill>
                  <a:srgbClr val="002060"/>
                </a:solidFill>
                <a:cs typeface="B Titr" pitchFamily="2" charset="-78"/>
              </a:rPr>
              <a:t>) </a:t>
            </a:r>
            <a:r>
              <a:rPr lang="fa-IR" b="1" dirty="0">
                <a:solidFill>
                  <a:srgbClr val="002060"/>
                </a:solidFill>
                <a:cs typeface="B Titr" pitchFamily="2" charset="-78"/>
              </a:rPr>
              <a:t>مانند جنبش </a:t>
            </a:r>
            <a:r>
              <a:rPr lang="fa-IR" b="1" dirty="0" smtClean="0">
                <a:solidFill>
                  <a:srgbClr val="002060"/>
                </a:solidFill>
                <a:cs typeface="B Titr" pitchFamily="2" charset="-78"/>
              </a:rPr>
              <a:t>فمنیستی زنان</a:t>
            </a:r>
            <a:r>
              <a:rPr lang="fa-IR" b="1" dirty="0">
                <a:solidFill>
                  <a:srgbClr val="002060"/>
                </a:solidFill>
                <a:cs typeface="B Titr" pitchFamily="2" charset="-78"/>
              </a:rPr>
              <a:t>، دانشجویان، کارگری، صنفی و...؛</a:t>
            </a:r>
          </a:p>
          <a:p>
            <a:pPr algn="r" rtl="1"/>
            <a:endParaRPr lang="fa-IR" sz="800" b="1" dirty="0">
              <a:solidFill>
                <a:srgbClr val="002060"/>
              </a:solidFill>
              <a:cs typeface="B Titr" pitchFamily="2" charset="-78"/>
            </a:endParaRPr>
          </a:p>
          <a:p>
            <a:pPr marL="109728" indent="0" algn="r" rtl="1">
              <a:buNone/>
            </a:pPr>
            <a:endParaRPr lang="fa-IR" b="1" dirty="0" smtClean="0">
              <a:solidFill>
                <a:srgbClr val="002060"/>
              </a:solidFill>
              <a:cs typeface="B Titr" pitchFamily="2" charset="-78"/>
            </a:endParaRPr>
          </a:p>
          <a:p>
            <a:pPr algn="r" rtl="1"/>
            <a:r>
              <a:rPr lang="fa-IR" b="1" dirty="0" smtClean="0">
                <a:solidFill>
                  <a:srgbClr val="002060"/>
                </a:solidFill>
                <a:cs typeface="B Titr" pitchFamily="2" charset="-78"/>
              </a:rPr>
              <a:t>    </a:t>
            </a:r>
            <a:r>
              <a:rPr lang="fa-IR" b="1" dirty="0">
                <a:solidFill>
                  <a:srgbClr val="002060"/>
                </a:solidFill>
                <a:cs typeface="B Titr" pitchFamily="2" charset="-78"/>
              </a:rPr>
              <a:t>اپوزیسیون </a:t>
            </a:r>
            <a:r>
              <a:rPr lang="fa-IR" b="1" dirty="0" smtClean="0">
                <a:solidFill>
                  <a:srgbClr val="002060"/>
                </a:solidFill>
                <a:cs typeface="B Titr" pitchFamily="2" charset="-78"/>
              </a:rPr>
              <a:t>داخلی خارج </a:t>
            </a:r>
            <a:r>
              <a:rPr lang="fa-IR" b="1" dirty="0">
                <a:solidFill>
                  <a:srgbClr val="002060"/>
                </a:solidFill>
                <a:cs typeface="B Titr" pitchFamily="2" charset="-78"/>
              </a:rPr>
              <a:t>از </a:t>
            </a:r>
            <a:r>
              <a:rPr lang="fa-IR" b="1" dirty="0" smtClean="0">
                <a:solidFill>
                  <a:srgbClr val="002060"/>
                </a:solidFill>
                <a:cs typeface="B Titr" pitchFamily="2" charset="-78"/>
              </a:rPr>
              <a:t>حاکمیت برانداز (</a:t>
            </a:r>
            <a:r>
              <a:rPr lang="fa-IR" b="1" dirty="0">
                <a:solidFill>
                  <a:srgbClr val="002060"/>
                </a:solidFill>
                <a:cs typeface="B Titr" pitchFamily="2" charset="-78"/>
              </a:rPr>
              <a:t>نهضت آزادی ،مشارکت ،سازمان </a:t>
            </a:r>
            <a:r>
              <a:rPr lang="fa-IR" b="1" dirty="0" smtClean="0">
                <a:solidFill>
                  <a:srgbClr val="002060"/>
                </a:solidFill>
                <a:cs typeface="B Titr" pitchFamily="2" charset="-78"/>
              </a:rPr>
              <a:t>مجاهدین انقلاب </a:t>
            </a:r>
            <a:r>
              <a:rPr lang="fa-IR" b="1" dirty="0">
                <a:solidFill>
                  <a:srgbClr val="002060"/>
                </a:solidFill>
                <a:cs typeface="B Titr" pitchFamily="2" charset="-78"/>
              </a:rPr>
              <a:t>و....)</a:t>
            </a:r>
            <a:r>
              <a:rPr lang="fa-IR" b="1" dirty="0">
                <a:solidFill>
                  <a:srgbClr val="0070C0"/>
                </a:solidFill>
                <a:cs typeface="B Titr" pitchFamily="2" charset="-78"/>
              </a:rPr>
              <a:t/>
            </a:r>
            <a:br>
              <a:rPr lang="fa-IR" b="1" dirty="0">
                <a:solidFill>
                  <a:srgbClr val="0070C0"/>
                </a:solidFill>
                <a:cs typeface="B Titr" pitchFamily="2" charset="-78"/>
              </a:rPr>
            </a:br>
            <a:endParaRPr lang="fa-IR" sz="2000" b="1" dirty="0">
              <a:solidFill>
                <a:srgbClr val="0070C0"/>
              </a:solidFill>
              <a:cs typeface="B Titr" pitchFamily="2" charset="-78"/>
            </a:endParaRPr>
          </a:p>
          <a:p>
            <a:pPr algn="r" rtl="1"/>
            <a:endParaRPr lang="en-US" dirty="0"/>
          </a:p>
        </p:txBody>
      </p:sp>
      <p:sp>
        <p:nvSpPr>
          <p:cNvPr id="4" name="Rounded Rectangular Callout 3"/>
          <p:cNvSpPr/>
          <p:nvPr/>
        </p:nvSpPr>
        <p:spPr>
          <a:xfrm>
            <a:off x="6096000" y="304800"/>
            <a:ext cx="2667000" cy="612648"/>
          </a:xfrm>
          <a:prstGeom prst="wedgeRoundRectCallout">
            <a:avLst>
              <a:gd name="adj1" fmla="val -32976"/>
              <a:gd name="adj2" fmla="val 116774"/>
              <a:gd name="adj3" fmla="val 16667"/>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sz="2400" b="1" dirty="0" smtClean="0">
              <a:cs typeface="B Titr" pitchFamily="2" charset="-78"/>
            </a:endParaRPr>
          </a:p>
          <a:p>
            <a:pPr algn="ctr"/>
            <a:r>
              <a:rPr lang="fa-IR" sz="3600" dirty="0" smtClean="0">
                <a:solidFill>
                  <a:schemeClr val="bg1">
                    <a:lumMod val="95000"/>
                    <a:lumOff val="5000"/>
                  </a:schemeClr>
                </a:solidFill>
                <a:latin typeface="2  Lotus"/>
                <a:cs typeface="B Titr" pitchFamily="2" charset="-78"/>
              </a:rPr>
              <a:t>بازیگران </a:t>
            </a:r>
            <a:r>
              <a:rPr lang="fa-IR" sz="3600" dirty="0">
                <a:solidFill>
                  <a:schemeClr val="bg1">
                    <a:lumMod val="95000"/>
                    <a:lumOff val="5000"/>
                  </a:schemeClr>
                </a:solidFill>
                <a:latin typeface="2  Lotus"/>
                <a:cs typeface="B Titr" pitchFamily="2" charset="-78"/>
              </a:rPr>
              <a:t>داخلی</a:t>
            </a:r>
            <a:endParaRPr lang="en-US" sz="3600" dirty="0">
              <a:solidFill>
                <a:schemeClr val="bg1">
                  <a:lumMod val="95000"/>
                  <a:lumOff val="5000"/>
                </a:schemeClr>
              </a:solidFill>
              <a:latin typeface="2  Lotus"/>
            </a:endParaRPr>
          </a:p>
          <a:p>
            <a:pPr algn="ctr"/>
            <a:endParaRPr lang="fa-IR" dirty="0" smtClean="0"/>
          </a:p>
          <a:p>
            <a:pPr algn="ctr"/>
            <a:endParaRPr lang="en-US" dirty="0"/>
          </a:p>
        </p:txBody>
      </p:sp>
    </p:spTree>
    <p:extLst>
      <p:ext uri="{BB962C8B-B14F-4D97-AF65-F5344CB8AC3E}">
        <p14:creationId xmlns:p14="http://schemas.microsoft.com/office/powerpoint/2010/main" val="4282012267"/>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r>
              <a:rPr lang="fa-IR" dirty="0" smtClean="0"/>
              <a:t>ابعاد جنگ نرم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98507459"/>
              </p:ext>
            </p:extLst>
          </p:nvPr>
        </p:nvGraphicFramePr>
        <p:xfrm>
          <a:off x="0" y="1133475"/>
          <a:ext cx="9144000" cy="5724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p:nvPr/>
        </p:nvSpPr>
        <p:spPr>
          <a:xfrm>
            <a:off x="3429000" y="1295400"/>
            <a:ext cx="2520280" cy="1143000"/>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dirty="0" smtClean="0"/>
              <a:t>اعتقادی</a:t>
            </a:r>
            <a:endParaRPr lang="en-US" sz="4000" dirty="0"/>
          </a:p>
        </p:txBody>
      </p:sp>
      <p:sp>
        <p:nvSpPr>
          <p:cNvPr id="6" name="Down Arrow 5"/>
          <p:cNvSpPr/>
          <p:nvPr/>
        </p:nvSpPr>
        <p:spPr>
          <a:xfrm rot="10800000">
            <a:off x="4544568" y="2438400"/>
            <a:ext cx="484632" cy="762000"/>
          </a:xfrm>
          <a:prstGeom prst="downArrow">
            <a:avLst>
              <a:gd name="adj1" fmla="val 50000"/>
              <a:gd name="adj2" fmla="val 52859"/>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utoShape 8"/>
          <p:cNvSpPr>
            <a:spLocks noChangeArrowheads="1"/>
          </p:cNvSpPr>
          <p:nvPr/>
        </p:nvSpPr>
        <p:spPr bwMode="auto">
          <a:xfrm>
            <a:off x="676220" y="-152400"/>
            <a:ext cx="7858180" cy="1285875"/>
          </a:xfrm>
          <a:prstGeom prst="star32">
            <a:avLst>
              <a:gd name="adj" fmla="val 37500"/>
            </a:avLst>
          </a:prstGeom>
          <a:solidFill>
            <a:srgbClr val="00B0F0"/>
          </a:solidFill>
          <a:ln w="19050">
            <a:solidFill>
              <a:srgbClr val="FF3300"/>
            </a:solidFill>
            <a:miter lim="800000"/>
            <a:headEnd/>
            <a:tailEnd/>
          </a:ln>
          <a:effectLst>
            <a:outerShdw dist="107763" dir="13500000" algn="ctr" rotWithShape="0">
              <a:srgbClr val="FFFF00"/>
            </a:outerShdw>
          </a:effectLst>
          <a:scene3d>
            <a:camera prst="orthographicFront"/>
            <a:lightRig rig="threePt" dir="t"/>
          </a:scene3d>
          <a:sp3d>
            <a:bevelT w="165100" prst="coolSlant"/>
          </a:sp3d>
        </p:spPr>
        <p:txBody>
          <a:bodyPr wrap="none" anchor="ctr"/>
          <a:lstStyle/>
          <a:p>
            <a:pPr algn="ctr" fontAlgn="auto">
              <a:spcBef>
                <a:spcPts val="0"/>
              </a:spcBef>
              <a:spcAft>
                <a:spcPts val="0"/>
              </a:spcAft>
              <a:defRPr/>
            </a:pPr>
            <a:r>
              <a:rPr lang="fa-IR" sz="6000" dirty="0" smtClean="0">
                <a:solidFill>
                  <a:schemeClr val="bg1">
                    <a:lumMod val="95000"/>
                    <a:lumOff val="5000"/>
                  </a:schemeClr>
                </a:solidFill>
                <a:cs typeface="2  Esfehan" pitchFamily="2" charset="-78"/>
              </a:rPr>
              <a:t>ابعاد جنگ نرم</a:t>
            </a:r>
            <a:endParaRPr lang="fa-IR" sz="6000" b="1" dirty="0" smtClean="0">
              <a:solidFill>
                <a:schemeClr val="bg1">
                  <a:lumMod val="95000"/>
                  <a:lumOff val="5000"/>
                </a:schemeClr>
              </a:solidFill>
            </a:endParaRPr>
          </a:p>
        </p:txBody>
      </p:sp>
    </p:spTree>
    <p:extLst>
      <p:ext uri="{BB962C8B-B14F-4D97-AF65-F5344CB8AC3E}">
        <p14:creationId xmlns:p14="http://schemas.microsoft.com/office/powerpoint/2010/main" val="4145246170"/>
      </p:ext>
    </p:extLst>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1800" fill="hold">
                                          <p:stCondLst>
                                            <p:cond delay="0"/>
                                          </p:stCondLst>
                                        </p:cTn>
                                        <p:tgtEl>
                                          <p:spTgt spid="7"/>
                                        </p:tgtEl>
                                        <p:attrNameLst>
                                          <p:attrName>ppt_x</p:attrName>
                                        </p:attrNameLst>
                                      </p:cBhvr>
                                    </p:anim>
                                    <p:anim from="0" to="-1.0" calcmode="lin" valueType="num">
                                      <p:cBhvr>
                                        <p:cTn id="8" dur="600" decel="50000" autoRev="1" fill="hold">
                                          <p:stCondLst>
                                            <p:cond delay="1800"/>
                                          </p:stCondLst>
                                        </p:cTn>
                                        <p:tgtEl>
                                          <p:spTgt spid="7"/>
                                        </p:tgtEl>
                                        <p:attrNameLst>
                                          <p:attrName>xshear</p:attrName>
                                        </p:attrNameLst>
                                      </p:cBhvr>
                                    </p:anim>
                                    <p:animScale>
                                      <p:cBhvr>
                                        <p:cTn id="9" dur="600" decel="100000" autoRev="1" fill="hold">
                                          <p:stCondLst>
                                            <p:cond delay="1800"/>
                                          </p:stCondLst>
                                        </p:cTn>
                                        <p:tgtEl>
                                          <p:spTgt spid="7"/>
                                        </p:tgtEl>
                                      </p:cBhvr>
                                      <p:from x="100000" y="100000"/>
                                      <p:to x="80000" y="100000"/>
                                    </p:animScale>
                                    <p:anim by="(#ppt_h/3+#ppt_w*0.1)" calcmode="lin" valueType="num">
                                      <p:cBhvr additive="sum">
                                        <p:cTn id="10" dur="600" decel="100000" autoRev="1" fill="hold">
                                          <p:stCondLst>
                                            <p:cond delay="18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endParaRPr lang="fa-IR" dirty="0" smtClean="0"/>
          </a:p>
          <a:p>
            <a:pPr algn="r" rtl="1"/>
            <a:endParaRPr lang="fa-IR" dirty="0"/>
          </a:p>
          <a:p>
            <a:pPr algn="r" rtl="1"/>
            <a:endParaRPr lang="fa-IR" dirty="0" smtClean="0"/>
          </a:p>
          <a:p>
            <a:pPr marL="109728" indent="0" algn="r" rtl="1">
              <a:buNone/>
            </a:pPr>
            <a:r>
              <a:rPr lang="fa-IR" dirty="0" smtClean="0"/>
              <a:t>                 </a:t>
            </a:r>
          </a:p>
          <a:p>
            <a:pPr marL="109728" indent="0" algn="r" rtl="1">
              <a:buNone/>
            </a:pPr>
            <a:endParaRPr lang="fa-IR" dirty="0" smtClean="0"/>
          </a:p>
          <a:p>
            <a:pPr marL="109728" indent="0" algn="r" rtl="1">
              <a:buNone/>
            </a:pPr>
            <a:endParaRPr lang="fa-IR" dirty="0"/>
          </a:p>
          <a:p>
            <a:pPr marL="109728" indent="0" algn="r" rtl="1">
              <a:buNone/>
            </a:pPr>
            <a:r>
              <a:rPr lang="en-US" dirty="0" smtClean="0"/>
              <a:t>                   </a:t>
            </a:r>
            <a:endParaRPr lang="en-US" dirty="0"/>
          </a:p>
        </p:txBody>
      </p:sp>
      <p:sp>
        <p:nvSpPr>
          <p:cNvPr id="4" name="Curved Down Ribbon 3"/>
          <p:cNvSpPr/>
          <p:nvPr/>
        </p:nvSpPr>
        <p:spPr>
          <a:xfrm>
            <a:off x="281880" y="764704"/>
            <a:ext cx="8610600" cy="3672408"/>
          </a:xfrm>
          <a:prstGeom prst="ellipseRibbon">
            <a:avLst>
              <a:gd name="adj1" fmla="val 25000"/>
              <a:gd name="adj2" fmla="val 65125"/>
              <a:gd name="adj3" fmla="val 125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sz="5400" b="1" dirty="0" smtClean="0">
              <a:solidFill>
                <a:srgbClr val="FFFF00"/>
              </a:solidFill>
            </a:endParaRPr>
          </a:p>
          <a:p>
            <a:pPr algn="ctr"/>
            <a:r>
              <a:rPr lang="fa-IR" sz="5400" b="1" dirty="0" smtClean="0">
                <a:solidFill>
                  <a:srgbClr val="FFFF00"/>
                </a:solidFill>
              </a:rPr>
              <a:t>جنگ نرم در یک نگاه</a:t>
            </a:r>
            <a:endParaRPr lang="en-US" sz="5400" b="1" dirty="0" smtClean="0">
              <a:solidFill>
                <a:srgbClr val="FFFF00"/>
              </a:solidFill>
            </a:endParaRPr>
          </a:p>
          <a:p>
            <a:pPr algn="ctr"/>
            <a:r>
              <a:rPr lang="fa-IR" sz="2800" b="1" dirty="0" smtClean="0">
                <a:solidFill>
                  <a:srgbClr val="FFFF00"/>
                </a:solidFill>
              </a:rPr>
              <a:t>مؤسسه علمی مطالعاتی جنگ نرم سپاهان</a:t>
            </a:r>
            <a:endParaRPr lang="en-US" sz="2800" b="1" dirty="0" smtClean="0">
              <a:solidFill>
                <a:srgbClr val="FFFF00"/>
              </a:solidFill>
            </a:endParaRPr>
          </a:p>
          <a:p>
            <a:pPr algn="ctr"/>
            <a:r>
              <a:rPr lang="en-US" sz="2800" b="1" dirty="0" smtClean="0">
                <a:solidFill>
                  <a:srgbClr val="FFFF00"/>
                </a:solidFill>
              </a:rPr>
              <a:t> </a:t>
            </a:r>
            <a:r>
              <a:rPr lang="fa-IR" sz="2800" b="1" dirty="0" smtClean="0">
                <a:solidFill>
                  <a:srgbClr val="FFFF00"/>
                </a:solidFill>
              </a:rPr>
              <a:t>   </a:t>
            </a:r>
            <a:r>
              <a:rPr lang="en-US" sz="2800" b="1" dirty="0" smtClean="0">
                <a:solidFill>
                  <a:srgbClr val="FFFF00"/>
                </a:solidFill>
              </a:rPr>
              <a:t>iarzesh.ir</a:t>
            </a:r>
            <a:r>
              <a:rPr lang="fa-IR" sz="2800" b="1" dirty="0" smtClean="0">
                <a:solidFill>
                  <a:srgbClr val="FFFF00"/>
                </a:solidFill>
              </a:rPr>
              <a:t>         </a:t>
            </a:r>
            <a:endParaRPr lang="en-US" sz="2800" b="1" dirty="0" smtClean="0">
              <a:solidFill>
                <a:srgbClr val="FFFF00"/>
              </a:solidFill>
            </a:endParaRPr>
          </a:p>
          <a:p>
            <a:pPr algn="ctr"/>
            <a:endParaRPr lang="en-US" sz="4400" dirty="0"/>
          </a:p>
        </p:txBody>
      </p:sp>
    </p:spTree>
    <p:extLst>
      <p:ext uri="{BB962C8B-B14F-4D97-AF65-F5344CB8AC3E}">
        <p14:creationId xmlns:p14="http://schemas.microsoft.com/office/powerpoint/2010/main" val="340009992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2876203107"/>
              </p:ext>
            </p:extLst>
          </p:nvPr>
        </p:nvGraphicFramePr>
        <p:xfrm>
          <a:off x="0" y="76200"/>
          <a:ext cx="9120352"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99164003"/>
      </p:ext>
    </p:extLst>
  </p:cSld>
  <p:clrMapOvr>
    <a:masterClrMapping/>
  </p:clrMapOvr>
  <p:transition spd="slow">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1028025534"/>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6818660"/>
      </p:ext>
    </p:extLst>
  </p:cSld>
  <p:clrMapOvr>
    <a:masterClrMapping/>
  </p:clrMapOvr>
  <p:transition spd="slow">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3211111790"/>
              </p:ext>
            </p:extLst>
          </p:nvPr>
        </p:nvGraphicFramePr>
        <p:xfrm>
          <a:off x="0" y="71462"/>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8128108"/>
      </p:ext>
    </p:extLst>
  </p:cSld>
  <p:clrMapOvr>
    <a:masterClrMapping/>
  </p:clrMapOvr>
  <p:transition spd="slow">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1199348557"/>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34267162"/>
      </p:ext>
    </p:extLst>
  </p:cSld>
  <p:clrMapOvr>
    <a:masterClrMapping/>
  </p:clrMapOvr>
  <p:transition spd="slow">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3891271705"/>
              </p:ext>
            </p:extLst>
          </p:nvPr>
        </p:nvGraphicFramePr>
        <p:xfrm>
          <a:off x="0" y="71414"/>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Oval 2"/>
          <p:cNvSpPr/>
          <p:nvPr/>
        </p:nvSpPr>
        <p:spPr>
          <a:xfrm>
            <a:off x="6429388" y="4014798"/>
            <a:ext cx="2143140" cy="1200152"/>
          </a:xfrm>
          <a:prstGeom prst="ellipse">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dirty="0" smtClean="0"/>
              <a:t>تحریم اقتصادی</a:t>
            </a:r>
            <a:endParaRPr lang="fa-IR" sz="2400" dirty="0"/>
          </a:p>
        </p:txBody>
      </p:sp>
      <p:sp>
        <p:nvSpPr>
          <p:cNvPr id="4" name="Right Arrow 3"/>
          <p:cNvSpPr/>
          <p:nvPr/>
        </p:nvSpPr>
        <p:spPr>
          <a:xfrm rot="1277108">
            <a:off x="5970492" y="3934105"/>
            <a:ext cx="500066" cy="7143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7814714"/>
      </p:ext>
    </p:extLst>
  </p:cSld>
  <p:clrMapOvr>
    <a:masterClrMapping/>
  </p:clrMapOvr>
  <p:transition spd="slow">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986920836"/>
              </p:ext>
            </p:extLst>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957658"/>
      </p:ext>
    </p:extLst>
  </p:cSld>
  <p:clrMapOvr>
    <a:masterClrMapping/>
  </p:clrMapOvr>
  <p:transition spd="slow">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978986789"/>
              </p:ext>
            </p:extLst>
          </p:nvPr>
        </p:nvGraphicFramePr>
        <p:xfrm>
          <a:off x="0" y="7620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8205235"/>
      </p:ext>
    </p:extLst>
  </p:cSld>
  <p:clrMapOvr>
    <a:masterClrMapping/>
  </p:clrMapOvr>
  <p:transition spd="slow">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177399" y="2788889"/>
            <a:ext cx="2801648" cy="1321613"/>
            <a:chOff x="3200758" y="2809319"/>
            <a:chExt cx="2801648" cy="1321613"/>
          </a:xfrm>
          <a:scene3d>
            <a:camera prst="orthographicFront"/>
            <a:lightRig rig="threePt" dir="t"/>
          </a:scene3d>
        </p:grpSpPr>
        <p:sp>
          <p:nvSpPr>
            <p:cNvPr id="27" name="Oval 26"/>
            <p:cNvSpPr/>
            <p:nvPr/>
          </p:nvSpPr>
          <p:spPr>
            <a:xfrm>
              <a:off x="3200758" y="2809319"/>
              <a:ext cx="2801648" cy="1321613"/>
            </a:xfrm>
            <a:prstGeom prst="ellipse">
              <a:avLst/>
            </a:prstGeom>
          </p:spPr>
          <p:style>
            <a:lnRef idx="1">
              <a:schemeClr val="accent1"/>
            </a:lnRef>
            <a:fillRef idx="2">
              <a:schemeClr val="accent1"/>
            </a:fillRef>
            <a:effectRef idx="1">
              <a:schemeClr val="accent1"/>
            </a:effectRef>
            <a:fontRef idx="minor">
              <a:schemeClr val="dk1"/>
            </a:fontRef>
          </p:style>
        </p:sp>
        <p:sp>
          <p:nvSpPr>
            <p:cNvPr id="28" name="Oval 4"/>
            <p:cNvSpPr/>
            <p:nvPr/>
          </p:nvSpPr>
          <p:spPr>
            <a:xfrm>
              <a:off x="3611050" y="3002865"/>
              <a:ext cx="1981064" cy="934521"/>
            </a:xfrm>
            <a:prstGeom prst="rect">
              <a:avLst/>
            </a:prstGeom>
          </p:spPr>
          <p:style>
            <a:lnRef idx="1">
              <a:schemeClr val="accent1"/>
            </a:lnRef>
            <a:fillRef idx="2">
              <a:schemeClr val="accent1"/>
            </a:fillRef>
            <a:effectRef idx="1">
              <a:schemeClr val="accent1"/>
            </a:effectRef>
            <a:fontRef idx="minor">
              <a:schemeClr val="dk1"/>
            </a:fontRef>
          </p:style>
          <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fa-IR" sz="2800" b="1" kern="1200" dirty="0" smtClean="0">
                  <a:solidFill>
                    <a:schemeClr val="tx2">
                      <a:lumMod val="25000"/>
                    </a:schemeClr>
                  </a:solidFill>
                </a:rPr>
                <a:t>روش های </a:t>
              </a:r>
              <a:r>
                <a:rPr lang="fa-IR" sz="2800" b="1" dirty="0" smtClean="0">
                  <a:solidFill>
                    <a:schemeClr val="tx2">
                      <a:lumMod val="25000"/>
                    </a:schemeClr>
                  </a:solidFill>
                </a:rPr>
                <a:t>روحي و رواني</a:t>
              </a:r>
              <a:endParaRPr lang="en-US" sz="2800" b="1" kern="1200" dirty="0">
                <a:solidFill>
                  <a:schemeClr val="tx2">
                    <a:lumMod val="25000"/>
                  </a:schemeClr>
                </a:solidFill>
              </a:endParaRPr>
            </a:p>
          </p:txBody>
        </p:sp>
      </p:grpSp>
      <p:grpSp>
        <p:nvGrpSpPr>
          <p:cNvPr id="3" name="Group 2"/>
          <p:cNvGrpSpPr/>
          <p:nvPr/>
        </p:nvGrpSpPr>
        <p:grpSpPr>
          <a:xfrm>
            <a:off x="4211296" y="2047807"/>
            <a:ext cx="572948" cy="660973"/>
            <a:chOff x="4234655" y="2068237"/>
            <a:chExt cx="572948" cy="660973"/>
          </a:xfrm>
          <a:scene3d>
            <a:camera prst="orthographicFront"/>
            <a:lightRig rig="threePt" dir="t"/>
          </a:scene3d>
        </p:grpSpPr>
        <p:sp>
          <p:nvSpPr>
            <p:cNvPr id="25" name="Right Arrow 24"/>
            <p:cNvSpPr/>
            <p:nvPr/>
          </p:nvSpPr>
          <p:spPr>
            <a:xfrm rot="15942339">
              <a:off x="4190642" y="2112250"/>
              <a:ext cx="660973"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6" name="Right Arrow 6"/>
            <p:cNvSpPr/>
            <p:nvPr/>
          </p:nvSpPr>
          <p:spPr>
            <a:xfrm rot="26742339">
              <a:off x="4283019" y="2312541"/>
              <a:ext cx="489089"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
        <p:nvSpPr>
          <p:cNvPr id="23" name="Oval 22"/>
          <p:cNvSpPr/>
          <p:nvPr/>
        </p:nvSpPr>
        <p:spPr>
          <a:xfrm>
            <a:off x="2773337" y="529355"/>
            <a:ext cx="3277282" cy="1412878"/>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a-IR" sz="3200" b="1" dirty="0" smtClean="0"/>
              <a:t>ياس و ناميدي از اينده</a:t>
            </a:r>
            <a:endParaRPr lang="fa-IR" sz="3200" b="1" dirty="0"/>
          </a:p>
        </p:txBody>
      </p:sp>
      <p:grpSp>
        <p:nvGrpSpPr>
          <p:cNvPr id="5" name="Group 4"/>
          <p:cNvGrpSpPr/>
          <p:nvPr/>
        </p:nvGrpSpPr>
        <p:grpSpPr>
          <a:xfrm rot="20028492">
            <a:off x="6044334" y="2636912"/>
            <a:ext cx="529331" cy="572948"/>
            <a:chOff x="6067693" y="3236522"/>
            <a:chExt cx="529331" cy="572948"/>
          </a:xfrm>
          <a:scene3d>
            <a:camera prst="orthographicFront"/>
            <a:lightRig rig="threePt" dir="t"/>
          </a:scene3d>
        </p:grpSpPr>
        <p:sp>
          <p:nvSpPr>
            <p:cNvPr id="21" name="Right Arrow 20"/>
            <p:cNvSpPr/>
            <p:nvPr/>
          </p:nvSpPr>
          <p:spPr>
            <a:xfrm>
              <a:off x="6067693" y="3236522"/>
              <a:ext cx="529331"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22" name="Right Arrow 10"/>
            <p:cNvSpPr/>
            <p:nvPr/>
          </p:nvSpPr>
          <p:spPr>
            <a:xfrm>
              <a:off x="6067694" y="3298242"/>
              <a:ext cx="370532"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
        <p:nvSpPr>
          <p:cNvPr id="19" name="Oval 18"/>
          <p:cNvSpPr/>
          <p:nvPr/>
        </p:nvSpPr>
        <p:spPr>
          <a:xfrm>
            <a:off x="6588224" y="2060848"/>
            <a:ext cx="2223179" cy="1219023"/>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b="1" dirty="0" smtClean="0"/>
              <a:t> </a:t>
            </a:r>
            <a:r>
              <a:rPr lang="fa-IR" sz="2400" b="1" dirty="0" smtClean="0"/>
              <a:t>القائ توهم  ناتواني</a:t>
            </a:r>
            <a:endParaRPr lang="fa-IR" sz="2400" b="1" dirty="0"/>
          </a:p>
        </p:txBody>
      </p:sp>
      <p:grpSp>
        <p:nvGrpSpPr>
          <p:cNvPr id="7" name="Group 6"/>
          <p:cNvGrpSpPr/>
          <p:nvPr/>
        </p:nvGrpSpPr>
        <p:grpSpPr>
          <a:xfrm>
            <a:off x="4291748" y="4335921"/>
            <a:ext cx="572948" cy="489842"/>
            <a:chOff x="4315107" y="4356351"/>
            <a:chExt cx="572948" cy="489842"/>
          </a:xfrm>
          <a:scene3d>
            <a:camera prst="orthographicFront"/>
            <a:lightRig rig="threePt" dir="t"/>
          </a:scene3d>
        </p:grpSpPr>
        <p:sp>
          <p:nvSpPr>
            <p:cNvPr id="17" name="Right Arrow 16"/>
            <p:cNvSpPr/>
            <p:nvPr/>
          </p:nvSpPr>
          <p:spPr>
            <a:xfrm rot="5400000">
              <a:off x="4356660" y="4314798"/>
              <a:ext cx="489842"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8" name="Right Arrow 14"/>
            <p:cNvSpPr/>
            <p:nvPr/>
          </p:nvSpPr>
          <p:spPr>
            <a:xfrm rot="5400000">
              <a:off x="4430137" y="4355912"/>
              <a:ext cx="342889"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
        <p:nvSpPr>
          <p:cNvPr id="15" name="Oval 14"/>
          <p:cNvSpPr/>
          <p:nvPr/>
        </p:nvSpPr>
        <p:spPr>
          <a:xfrm>
            <a:off x="3235269" y="5080275"/>
            <a:ext cx="2685907" cy="1248371"/>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a-IR" sz="2000" b="1" dirty="0" smtClean="0"/>
              <a:t>ترويج روحيه تسليم طلبي بين مردم و مسئولان</a:t>
            </a:r>
            <a:endParaRPr lang="fa-IR" sz="2000" b="1" dirty="0"/>
          </a:p>
        </p:txBody>
      </p:sp>
      <p:grpSp>
        <p:nvGrpSpPr>
          <p:cNvPr id="9" name="Group 8"/>
          <p:cNvGrpSpPr/>
          <p:nvPr/>
        </p:nvGrpSpPr>
        <p:grpSpPr>
          <a:xfrm rot="1136591">
            <a:off x="2687486" y="2678317"/>
            <a:ext cx="445234" cy="572948"/>
            <a:chOff x="2710845" y="3171938"/>
            <a:chExt cx="445234" cy="572948"/>
          </a:xfrm>
          <a:scene3d>
            <a:camera prst="orthographicFront"/>
            <a:lightRig rig="threePt" dir="t"/>
          </a:scene3d>
        </p:grpSpPr>
        <p:sp>
          <p:nvSpPr>
            <p:cNvPr id="13" name="Right Arrow 12"/>
            <p:cNvSpPr/>
            <p:nvPr/>
          </p:nvSpPr>
          <p:spPr>
            <a:xfrm rot="10800000">
              <a:off x="2710845" y="3171938"/>
              <a:ext cx="445234"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14" name="Right Arrow 18"/>
            <p:cNvSpPr/>
            <p:nvPr/>
          </p:nvSpPr>
          <p:spPr>
            <a:xfrm rot="21600000">
              <a:off x="2844415" y="3286528"/>
              <a:ext cx="311664"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
        <p:nvSpPr>
          <p:cNvPr id="11" name="Oval 10"/>
          <p:cNvSpPr/>
          <p:nvPr/>
        </p:nvSpPr>
        <p:spPr>
          <a:xfrm>
            <a:off x="286276" y="2132856"/>
            <a:ext cx="2341508" cy="1343738"/>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fa-IR" sz="2400" b="1" dirty="0" smtClean="0"/>
              <a:t>ايجاد ترس در برابر دشمن</a:t>
            </a:r>
            <a:endParaRPr lang="fa-IR" sz="2400" b="1" dirty="0"/>
          </a:p>
        </p:txBody>
      </p:sp>
      <p:sp>
        <p:nvSpPr>
          <p:cNvPr id="29" name="Oval 28"/>
          <p:cNvSpPr/>
          <p:nvPr/>
        </p:nvSpPr>
        <p:spPr>
          <a:xfrm>
            <a:off x="6309000" y="4149080"/>
            <a:ext cx="2430395" cy="1219023"/>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sz="1400" b="1" dirty="0" smtClean="0"/>
              <a:t> </a:t>
            </a:r>
            <a:r>
              <a:rPr lang="fa-IR" b="1" dirty="0" smtClean="0"/>
              <a:t>ترويج خودباختگي در نخبگان و مسئولان</a:t>
            </a:r>
            <a:endParaRPr lang="fa-IR" b="1" dirty="0"/>
          </a:p>
        </p:txBody>
      </p:sp>
      <p:grpSp>
        <p:nvGrpSpPr>
          <p:cNvPr id="30" name="Group 29"/>
          <p:cNvGrpSpPr/>
          <p:nvPr/>
        </p:nvGrpSpPr>
        <p:grpSpPr>
          <a:xfrm rot="2166117">
            <a:off x="5868144" y="4008180"/>
            <a:ext cx="529331" cy="572948"/>
            <a:chOff x="6067693" y="3236522"/>
            <a:chExt cx="529331" cy="572948"/>
          </a:xfrm>
          <a:scene3d>
            <a:camera prst="orthographicFront"/>
            <a:lightRig rig="threePt" dir="t"/>
          </a:scene3d>
        </p:grpSpPr>
        <p:sp>
          <p:nvSpPr>
            <p:cNvPr id="31" name="Right Arrow 30"/>
            <p:cNvSpPr/>
            <p:nvPr/>
          </p:nvSpPr>
          <p:spPr>
            <a:xfrm>
              <a:off x="6067693" y="3236522"/>
              <a:ext cx="529331"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2" name="Right Arrow 10"/>
            <p:cNvSpPr/>
            <p:nvPr/>
          </p:nvSpPr>
          <p:spPr>
            <a:xfrm>
              <a:off x="6067694" y="3298242"/>
              <a:ext cx="370532"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
        <p:nvSpPr>
          <p:cNvPr id="33" name="Oval 32"/>
          <p:cNvSpPr/>
          <p:nvPr/>
        </p:nvSpPr>
        <p:spPr>
          <a:xfrm>
            <a:off x="286276" y="4173494"/>
            <a:ext cx="2469091" cy="1343738"/>
          </a:xfrm>
          <a:prstGeom prst="ellipse">
            <a:avLst/>
          </a:prstGeom>
          <a:scene3d>
            <a:camera prst="orthographicFront"/>
            <a:lightRig rig="threePt" dir="t"/>
          </a:scene3d>
          <a:sp3d>
            <a:bevelT w="114300" prst="hardEdge"/>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r"/>
            <a:r>
              <a:rPr lang="fa-IR" sz="2400" b="1" dirty="0" smtClean="0"/>
              <a:t>بزرگ نمايي دشمن و تحقير خود</a:t>
            </a:r>
            <a:endParaRPr lang="fa-IR" sz="2400" b="1" dirty="0"/>
          </a:p>
        </p:txBody>
      </p:sp>
      <p:grpSp>
        <p:nvGrpSpPr>
          <p:cNvPr id="34" name="Group 33"/>
          <p:cNvGrpSpPr/>
          <p:nvPr/>
        </p:nvGrpSpPr>
        <p:grpSpPr>
          <a:xfrm rot="19521865">
            <a:off x="2659713" y="3868508"/>
            <a:ext cx="445234" cy="572948"/>
            <a:chOff x="2710845" y="3171938"/>
            <a:chExt cx="445234" cy="572948"/>
          </a:xfrm>
          <a:scene3d>
            <a:camera prst="orthographicFront"/>
            <a:lightRig rig="threePt" dir="t"/>
          </a:scene3d>
        </p:grpSpPr>
        <p:sp>
          <p:nvSpPr>
            <p:cNvPr id="35" name="Right Arrow 34"/>
            <p:cNvSpPr/>
            <p:nvPr/>
          </p:nvSpPr>
          <p:spPr>
            <a:xfrm rot="10800000">
              <a:off x="2710845" y="3171938"/>
              <a:ext cx="445234" cy="572948"/>
            </a:xfrm>
            <a:prstGeom prst="rightArrow">
              <a:avLst>
                <a:gd name="adj1" fmla="val 60000"/>
                <a:gd name="adj2" fmla="val 50000"/>
              </a:avLst>
            </a:prstGeom>
            <a:solidFill>
              <a:srgbClr val="FF0000"/>
            </a:solidFill>
            <a:sp3d>
              <a:bevelT w="114300" prst="hardEdge"/>
            </a:sp3d>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sp>
        <p:sp>
          <p:nvSpPr>
            <p:cNvPr id="36" name="Right Arrow 18"/>
            <p:cNvSpPr/>
            <p:nvPr/>
          </p:nvSpPr>
          <p:spPr>
            <a:xfrm rot="21600000">
              <a:off x="2844415" y="3286528"/>
              <a:ext cx="311664" cy="34376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p:txBody>
        </p:sp>
      </p:grpSp>
    </p:spTree>
    <p:extLst>
      <p:ext uri="{BB962C8B-B14F-4D97-AF65-F5344CB8AC3E}">
        <p14:creationId xmlns:p14="http://schemas.microsoft.com/office/powerpoint/2010/main" val="37819610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7504" y="-44624"/>
            <a:ext cx="8928992" cy="6858000"/>
          </a:xfrm>
          <a:solidFill>
            <a:schemeClr val="accent2">
              <a:lumMod val="40000"/>
              <a:lumOff val="60000"/>
            </a:schemeClr>
          </a:solidFill>
        </p:spPr>
        <p:txBody>
          <a:bodyPr>
            <a:noAutofit/>
          </a:bodyPr>
          <a:lstStyle/>
          <a:p>
            <a:pPr algn="justLow" rtl="1">
              <a:lnSpc>
                <a:spcPct val="150000"/>
              </a:lnSpc>
            </a:pPr>
            <a:endParaRPr lang="fa-IR" sz="2800" dirty="0" smtClean="0"/>
          </a:p>
          <a:p>
            <a:pPr marL="109728" indent="0" algn="justLow" rtl="1">
              <a:lnSpc>
                <a:spcPct val="150000"/>
              </a:lnSpc>
              <a:buNone/>
            </a:pPr>
            <a:endParaRPr lang="fa-IR" sz="2800" dirty="0">
              <a:solidFill>
                <a:srgbClr val="FF0000"/>
              </a:solidFill>
            </a:endParaRPr>
          </a:p>
          <a:p>
            <a:pPr algn="justLow" rtl="1">
              <a:lnSpc>
                <a:spcPct val="150000"/>
              </a:lnSpc>
            </a:pPr>
            <a:r>
              <a:rPr lang="fa-IR" sz="2800" b="1" dirty="0" smtClean="0">
                <a:solidFill>
                  <a:srgbClr val="FF0000"/>
                </a:solidFill>
              </a:rPr>
              <a:t>پیروزی </a:t>
            </a:r>
            <a:r>
              <a:rPr lang="fa-IR" sz="2800" b="1" dirty="0">
                <a:solidFill>
                  <a:srgbClr val="FF0000"/>
                </a:solidFill>
              </a:rPr>
              <a:t>انقلاب اسلامی </a:t>
            </a:r>
            <a:r>
              <a:rPr lang="fa-IR" sz="2800" b="1" dirty="0">
                <a:solidFill>
                  <a:schemeClr val="bg1"/>
                </a:solidFill>
              </a:rPr>
              <a:t>و </a:t>
            </a:r>
            <a:r>
              <a:rPr lang="fa-IR" sz="2800" b="1" dirty="0">
                <a:solidFill>
                  <a:srgbClr val="00B050"/>
                </a:solidFill>
              </a:rPr>
              <a:t>تشکیل جمهوری </a:t>
            </a:r>
            <a:r>
              <a:rPr lang="fa-IR" sz="2800" b="1" dirty="0" smtClean="0">
                <a:solidFill>
                  <a:srgbClr val="00B050"/>
                </a:solidFill>
              </a:rPr>
              <a:t>اسلامی؛</a:t>
            </a:r>
          </a:p>
          <a:p>
            <a:pPr algn="justLow" rtl="1">
              <a:lnSpc>
                <a:spcPct val="150000"/>
              </a:lnSpc>
            </a:pPr>
            <a:r>
              <a:rPr lang="fa-IR" sz="2800" b="1" dirty="0" smtClean="0">
                <a:solidFill>
                  <a:srgbClr val="002060"/>
                </a:solidFill>
              </a:rPr>
              <a:t>استکبار ستیزی و قطع سلطه بلامنازع ؛</a:t>
            </a:r>
          </a:p>
          <a:p>
            <a:pPr algn="justLow" rtl="1">
              <a:lnSpc>
                <a:spcPct val="150000"/>
              </a:lnSpc>
            </a:pPr>
            <a:r>
              <a:rPr lang="fa-IR" sz="2800" b="1" dirty="0" smtClean="0"/>
              <a:t> </a:t>
            </a:r>
            <a:r>
              <a:rPr lang="fa-IR" sz="2800" b="1" dirty="0" smtClean="0">
                <a:solidFill>
                  <a:schemeClr val="tx2">
                    <a:lumMod val="25000"/>
                  </a:schemeClr>
                </a:solidFill>
              </a:rPr>
              <a:t>تهدید منافع نامشروع نظام استکباری در منطقه و جهان؛</a:t>
            </a:r>
          </a:p>
          <a:p>
            <a:pPr algn="justLow" rtl="1">
              <a:lnSpc>
                <a:spcPct val="150000"/>
              </a:lnSpc>
            </a:pPr>
            <a:r>
              <a:rPr lang="fa-IR" sz="2800" b="1" dirty="0" smtClean="0">
                <a:solidFill>
                  <a:srgbClr val="00B050"/>
                </a:solidFill>
              </a:rPr>
              <a:t>صدوراندیشه انقلاب اسلامی و تاثیر بر جنبش های آزادی بخش؛</a:t>
            </a:r>
          </a:p>
          <a:p>
            <a:pPr algn="justLow" rtl="1">
              <a:lnSpc>
                <a:spcPct val="150000"/>
              </a:lnSpc>
            </a:pPr>
            <a:r>
              <a:rPr lang="fa-IR" sz="2800" b="1" dirty="0" smtClean="0">
                <a:solidFill>
                  <a:schemeClr val="tx2">
                    <a:lumMod val="25000"/>
                  </a:schemeClr>
                </a:solidFill>
              </a:rPr>
              <a:t>تهدید رژیم غاصب کودک کش و جهانی کردن مبارزه با صهیونیسم </a:t>
            </a:r>
            <a:r>
              <a:rPr lang="fa-IR" sz="2800" b="1" dirty="0">
                <a:solidFill>
                  <a:schemeClr val="tx2">
                    <a:lumMod val="25000"/>
                  </a:schemeClr>
                </a:solidFill>
              </a:rPr>
              <a:t>؛</a:t>
            </a:r>
            <a:endParaRPr lang="fa-IR" sz="2800" b="1" dirty="0" smtClean="0">
              <a:solidFill>
                <a:schemeClr val="tx2">
                  <a:lumMod val="25000"/>
                </a:schemeClr>
              </a:solidFill>
            </a:endParaRPr>
          </a:p>
          <a:p>
            <a:pPr algn="justLow" rtl="1">
              <a:lnSpc>
                <a:spcPct val="150000"/>
              </a:lnSpc>
            </a:pPr>
            <a:r>
              <a:rPr lang="fa-IR" sz="2800" b="1" dirty="0" smtClean="0">
                <a:solidFill>
                  <a:srgbClr val="FF0000"/>
                </a:solidFill>
              </a:rPr>
              <a:t>شکستن خط انحصارعلم و فن آوری و ورود به باشگاه علمی جهان؛</a:t>
            </a:r>
          </a:p>
          <a:p>
            <a:pPr algn="justLow" rtl="1">
              <a:lnSpc>
                <a:spcPct val="150000"/>
              </a:lnSpc>
            </a:pPr>
            <a:r>
              <a:rPr lang="fa-IR" sz="2800" b="1" dirty="0" smtClean="0">
                <a:solidFill>
                  <a:schemeClr val="tx2">
                    <a:lumMod val="25000"/>
                  </a:schemeClr>
                </a:solidFill>
              </a:rPr>
              <a:t>غلبه</a:t>
            </a:r>
            <a:r>
              <a:rPr lang="fa-IR" sz="2800" dirty="0" smtClean="0">
                <a:solidFill>
                  <a:schemeClr val="tx2">
                    <a:lumMod val="25000"/>
                  </a:schemeClr>
                </a:solidFill>
              </a:rPr>
              <a:t> </a:t>
            </a:r>
            <a:r>
              <a:rPr lang="fa-IR" sz="2800" b="1" dirty="0" smtClean="0">
                <a:solidFill>
                  <a:schemeClr val="tx2">
                    <a:lumMod val="25000"/>
                  </a:schemeClr>
                </a:solidFill>
              </a:rPr>
              <a:t>گفتمان نوین تمدن اسلامی بر دو الگوی ماتریالیستی(سوسیالیسم شرقی و لیبرالیسم غربی) </a:t>
            </a:r>
          </a:p>
          <a:p>
            <a:pPr algn="justLow" rtl="1">
              <a:lnSpc>
                <a:spcPct val="150000"/>
              </a:lnSpc>
            </a:pPr>
            <a:endParaRPr lang="fa-IR" sz="2800" dirty="0" smtClean="0"/>
          </a:p>
          <a:p>
            <a:pPr algn="justLow" rtl="1">
              <a:lnSpc>
                <a:spcPct val="150000"/>
              </a:lnSpc>
            </a:pPr>
            <a:endParaRPr lang="en-US" sz="2800" dirty="0"/>
          </a:p>
          <a:p>
            <a:pPr>
              <a:lnSpc>
                <a:spcPct val="150000"/>
              </a:lnSpc>
            </a:pPr>
            <a:endParaRPr lang="en-US" sz="2800" dirty="0"/>
          </a:p>
        </p:txBody>
      </p:sp>
      <p:sp>
        <p:nvSpPr>
          <p:cNvPr id="3" name="Bevel 2"/>
          <p:cNvSpPr/>
          <p:nvPr/>
        </p:nvSpPr>
        <p:spPr>
          <a:xfrm>
            <a:off x="533400" y="116632"/>
            <a:ext cx="80010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fa-IR" sz="3200" dirty="0" smtClean="0">
              <a:solidFill>
                <a:schemeClr val="bg1"/>
              </a:solidFill>
            </a:endParaRPr>
          </a:p>
          <a:p>
            <a:pPr algn="ctr" rtl="1"/>
            <a:r>
              <a:rPr lang="fa-IR" sz="3200" b="1" dirty="0" smtClean="0">
                <a:solidFill>
                  <a:schemeClr val="bg1"/>
                </a:solidFill>
              </a:rPr>
              <a:t> </a:t>
            </a:r>
            <a:r>
              <a:rPr lang="fa-IR" sz="3200" b="1" dirty="0" smtClean="0">
                <a:solidFill>
                  <a:schemeClr val="bg1"/>
                </a:solidFill>
              </a:rPr>
              <a:t>علل تقابل</a:t>
            </a:r>
            <a:r>
              <a:rPr lang="fa-IR" sz="4000" b="1" dirty="0" smtClean="0">
                <a:solidFill>
                  <a:schemeClr val="bg1"/>
                </a:solidFill>
              </a:rPr>
              <a:t> </a:t>
            </a:r>
            <a:r>
              <a:rPr lang="fa-IR" sz="4000" b="1" dirty="0">
                <a:solidFill>
                  <a:schemeClr val="bg1"/>
                </a:solidFill>
              </a:rPr>
              <a:t>غرب در </a:t>
            </a:r>
            <a:r>
              <a:rPr lang="fa-IR" sz="4000" b="1" dirty="0" smtClean="0">
                <a:solidFill>
                  <a:schemeClr val="bg1"/>
                </a:solidFill>
              </a:rPr>
              <a:t>برابر انقلاب اسلامي</a:t>
            </a:r>
            <a:r>
              <a:rPr lang="fa-IR" sz="4000" b="1" dirty="0" smtClean="0">
                <a:solidFill>
                  <a:schemeClr val="bg1"/>
                </a:solidFill>
              </a:rPr>
              <a:t> </a:t>
            </a:r>
            <a:endParaRPr lang="fa-IR" sz="3200" dirty="0">
              <a:solidFill>
                <a:schemeClr val="bg1"/>
              </a:solidFill>
            </a:endParaRPr>
          </a:p>
          <a:p>
            <a:pPr algn="ctr" rtl="1"/>
            <a:endParaRPr lang="fa-IR" sz="3600" b="1" dirty="0">
              <a:solidFill>
                <a:schemeClr val="bg1"/>
              </a:solidFill>
            </a:endParaRPr>
          </a:p>
        </p:txBody>
      </p:sp>
    </p:spTree>
    <p:extLst>
      <p:ext uri="{BB962C8B-B14F-4D97-AF65-F5344CB8AC3E}">
        <p14:creationId xmlns:p14="http://schemas.microsoft.com/office/powerpoint/2010/main" val="4157946763"/>
      </p:ext>
    </p:extLst>
  </p:cSld>
  <p:clrMapOvr>
    <a:masterClrMapping/>
  </p:clrMapOvr>
  <p:transition spd="slow">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ck 1 color"/>
          <p:cNvSpPr>
            <a:spLocks noChangeArrowheads="1"/>
          </p:cNvSpPr>
          <p:nvPr/>
        </p:nvSpPr>
        <p:spPr bwMode="auto">
          <a:xfrm>
            <a:off x="0" y="866775"/>
            <a:ext cx="9144000" cy="5991225"/>
          </a:xfrm>
          <a:prstGeom prst="rect">
            <a:avLst/>
          </a:prstGeom>
          <a:solidFill>
            <a:srgbClr val="CEB99A"/>
          </a:solidFill>
          <a:ln w="25400" algn="ctr">
            <a:noFill/>
            <a:miter lim="800000"/>
            <a:headEnd/>
            <a:tailEnd/>
          </a:ln>
        </p:spPr>
        <p:txBody>
          <a:bodyPr lIns="64291" tIns="32146" rIns="64291" bIns="32146" anchor="ctr"/>
          <a:lstStyle/>
          <a:p>
            <a:pPr algn="ctr" eaLnBrk="1" hangingPunct="1"/>
            <a:endParaRPr lang="en-US" altLang="fa-IR">
              <a:solidFill>
                <a:srgbClr val="FFFFFF"/>
              </a:solidFill>
              <a:latin typeface="Calibri" pitchFamily="34" charset="0"/>
            </a:endParaRPr>
          </a:p>
        </p:txBody>
      </p:sp>
      <p:pic>
        <p:nvPicPr>
          <p:cNvPr id="3" name="back1" descr="next2.png"/>
          <p:cNvPicPr>
            <a:picLocks noChangeAspect="1"/>
          </p:cNvPicPr>
          <p:nvPr/>
        </p:nvPicPr>
        <p:blipFill>
          <a:blip r:embed="rId2"/>
          <a:srcRect/>
          <a:stretch>
            <a:fillRect/>
          </a:stretch>
        </p:blipFill>
        <p:spPr bwMode="auto">
          <a:xfrm>
            <a:off x="1588" y="500042"/>
            <a:ext cx="9140825" cy="6034087"/>
          </a:xfrm>
          <a:prstGeom prst="rect">
            <a:avLst/>
          </a:prstGeom>
          <a:noFill/>
          <a:ln w="9525">
            <a:noFill/>
            <a:miter lim="800000"/>
            <a:headEnd/>
            <a:tailEnd/>
          </a:ln>
        </p:spPr>
      </p:pic>
      <p:pic>
        <p:nvPicPr>
          <p:cNvPr id="4" name="heder" descr="next heder.png"/>
          <p:cNvPicPr>
            <a:picLocks noChangeAspect="1"/>
          </p:cNvPicPr>
          <p:nvPr/>
        </p:nvPicPr>
        <p:blipFill>
          <a:blip r:embed="rId3"/>
          <a:srcRect l="-12" b="70859"/>
          <a:stretch>
            <a:fillRect/>
          </a:stretch>
        </p:blipFill>
        <p:spPr bwMode="auto">
          <a:xfrm>
            <a:off x="0" y="25400"/>
            <a:ext cx="9142413" cy="822325"/>
          </a:xfrm>
          <a:prstGeom prst="rect">
            <a:avLst/>
          </a:prstGeom>
          <a:noFill/>
          <a:ln w="9525">
            <a:noFill/>
            <a:miter lim="800000"/>
            <a:headEnd/>
            <a:tailEnd/>
          </a:ln>
        </p:spPr>
      </p:pic>
      <p:pic>
        <p:nvPicPr>
          <p:cNvPr id="5" name="wall unback" descr="wall unback.png"/>
          <p:cNvPicPr>
            <a:picLocks noChangeAspect="1"/>
          </p:cNvPicPr>
          <p:nvPr/>
        </p:nvPicPr>
        <p:blipFill>
          <a:blip r:embed="rId4"/>
          <a:srcRect/>
          <a:stretch>
            <a:fillRect/>
          </a:stretch>
        </p:blipFill>
        <p:spPr bwMode="auto">
          <a:xfrm>
            <a:off x="2160588" y="835025"/>
            <a:ext cx="5500687" cy="2205038"/>
          </a:xfrm>
          <a:prstGeom prst="rect">
            <a:avLst/>
          </a:prstGeom>
          <a:noFill/>
          <a:ln w="9525">
            <a:noFill/>
            <a:miter lim="800000"/>
            <a:headEnd/>
            <a:tailEnd/>
          </a:ln>
        </p:spPr>
      </p:pic>
      <p:pic>
        <p:nvPicPr>
          <p:cNvPr id="6" name="window" descr="windows.png"/>
          <p:cNvPicPr>
            <a:picLocks noChangeAspect="1"/>
          </p:cNvPicPr>
          <p:nvPr/>
        </p:nvPicPr>
        <p:blipFill>
          <a:blip r:embed="rId5"/>
          <a:srcRect/>
          <a:stretch>
            <a:fillRect/>
          </a:stretch>
        </p:blipFill>
        <p:spPr bwMode="auto">
          <a:xfrm>
            <a:off x="3652838" y="1017588"/>
            <a:ext cx="2508250" cy="2071687"/>
          </a:xfrm>
          <a:prstGeom prst="rect">
            <a:avLst/>
          </a:prstGeom>
          <a:noFill/>
          <a:ln w="9525">
            <a:noFill/>
            <a:miter lim="800000"/>
            <a:headEnd/>
            <a:tailEnd/>
          </a:ln>
        </p:spPr>
      </p:pic>
      <p:pic>
        <p:nvPicPr>
          <p:cNvPr id="7" name="leaf" descr="leaf.png"/>
          <p:cNvPicPr>
            <a:picLocks noChangeAspect="1"/>
          </p:cNvPicPr>
          <p:nvPr/>
        </p:nvPicPr>
        <p:blipFill>
          <a:blip r:embed="rId6"/>
          <a:srcRect/>
          <a:stretch>
            <a:fillRect/>
          </a:stretch>
        </p:blipFill>
        <p:spPr bwMode="auto">
          <a:xfrm>
            <a:off x="3652838" y="1017588"/>
            <a:ext cx="2508250" cy="2071687"/>
          </a:xfrm>
          <a:prstGeom prst="rect">
            <a:avLst/>
          </a:prstGeom>
          <a:noFill/>
          <a:ln w="9525">
            <a:noFill/>
            <a:miter lim="800000"/>
            <a:headEnd/>
            <a:tailEnd/>
          </a:ln>
        </p:spPr>
      </p:pic>
      <p:pic>
        <p:nvPicPr>
          <p:cNvPr id="8" name="flow1" descr="flow1.png"/>
          <p:cNvPicPr>
            <a:picLocks noChangeAspect="1"/>
          </p:cNvPicPr>
          <p:nvPr/>
        </p:nvPicPr>
        <p:blipFill>
          <a:blip r:embed="rId7"/>
          <a:srcRect/>
          <a:stretch>
            <a:fillRect/>
          </a:stretch>
        </p:blipFill>
        <p:spPr bwMode="auto">
          <a:xfrm>
            <a:off x="3652838" y="1017588"/>
            <a:ext cx="2508250" cy="2071687"/>
          </a:xfrm>
          <a:prstGeom prst="rect">
            <a:avLst/>
          </a:prstGeom>
          <a:noFill/>
          <a:ln w="9525">
            <a:noFill/>
            <a:miter lim="800000"/>
            <a:headEnd/>
            <a:tailEnd/>
          </a:ln>
        </p:spPr>
      </p:pic>
      <p:pic>
        <p:nvPicPr>
          <p:cNvPr id="9" name="flow2" descr="flow2.png"/>
          <p:cNvPicPr>
            <a:picLocks noChangeAspect="1"/>
          </p:cNvPicPr>
          <p:nvPr/>
        </p:nvPicPr>
        <p:blipFill>
          <a:blip r:embed="rId8"/>
          <a:srcRect/>
          <a:stretch>
            <a:fillRect/>
          </a:stretch>
        </p:blipFill>
        <p:spPr bwMode="auto">
          <a:xfrm>
            <a:off x="3652838" y="1017588"/>
            <a:ext cx="2508250" cy="2071687"/>
          </a:xfrm>
          <a:prstGeom prst="rect">
            <a:avLst/>
          </a:prstGeom>
          <a:noFill/>
          <a:ln w="9525">
            <a:noFill/>
            <a:miter lim="800000"/>
            <a:headEnd/>
            <a:tailEnd/>
          </a:ln>
        </p:spPr>
      </p:pic>
      <p:pic>
        <p:nvPicPr>
          <p:cNvPr id="10" name="flow3" descr="flow3.png"/>
          <p:cNvPicPr>
            <a:picLocks noChangeAspect="1"/>
          </p:cNvPicPr>
          <p:nvPr/>
        </p:nvPicPr>
        <p:blipFill>
          <a:blip r:embed="rId9"/>
          <a:srcRect/>
          <a:stretch>
            <a:fillRect/>
          </a:stretch>
        </p:blipFill>
        <p:spPr bwMode="auto">
          <a:xfrm>
            <a:off x="3652838" y="1017588"/>
            <a:ext cx="2508250" cy="2071687"/>
          </a:xfrm>
          <a:prstGeom prst="rect">
            <a:avLst/>
          </a:prstGeom>
          <a:noFill/>
          <a:ln w="9525">
            <a:noFill/>
            <a:miter lim="800000"/>
            <a:headEnd/>
            <a:tailEnd/>
          </a:ln>
        </p:spPr>
      </p:pic>
      <p:pic>
        <p:nvPicPr>
          <p:cNvPr id="11" name="flow4" descr="flow4.png"/>
          <p:cNvPicPr>
            <a:picLocks noChangeAspect="1"/>
          </p:cNvPicPr>
          <p:nvPr/>
        </p:nvPicPr>
        <p:blipFill>
          <a:blip r:embed="rId10"/>
          <a:srcRect/>
          <a:stretch>
            <a:fillRect/>
          </a:stretch>
        </p:blipFill>
        <p:spPr bwMode="auto">
          <a:xfrm>
            <a:off x="3652838" y="1017588"/>
            <a:ext cx="2508250" cy="2071687"/>
          </a:xfrm>
          <a:prstGeom prst="rect">
            <a:avLst/>
          </a:prstGeom>
          <a:noFill/>
          <a:ln w="9525">
            <a:noFill/>
            <a:miter lim="800000"/>
            <a:headEnd/>
            <a:tailEnd/>
          </a:ln>
        </p:spPr>
      </p:pic>
      <p:pic>
        <p:nvPicPr>
          <p:cNvPr id="12" name="flow5" descr="flow5.png"/>
          <p:cNvPicPr>
            <a:picLocks noChangeAspect="1"/>
          </p:cNvPicPr>
          <p:nvPr/>
        </p:nvPicPr>
        <p:blipFill>
          <a:blip r:embed="rId11"/>
          <a:srcRect/>
          <a:stretch>
            <a:fillRect/>
          </a:stretch>
        </p:blipFill>
        <p:spPr bwMode="auto">
          <a:xfrm>
            <a:off x="3652838" y="1017588"/>
            <a:ext cx="2508250" cy="2071687"/>
          </a:xfrm>
          <a:prstGeom prst="rect">
            <a:avLst/>
          </a:prstGeom>
          <a:noFill/>
          <a:ln w="9525">
            <a:noFill/>
            <a:miter lim="800000"/>
            <a:headEnd/>
            <a:tailEnd/>
          </a:ln>
        </p:spPr>
      </p:pic>
      <p:pic>
        <p:nvPicPr>
          <p:cNvPr id="13" name="Picture 12" descr="next symbol.png"/>
          <p:cNvPicPr>
            <a:picLocks noChangeAspect="1"/>
          </p:cNvPicPr>
          <p:nvPr/>
        </p:nvPicPr>
        <p:blipFill>
          <a:blip r:embed="rId12"/>
          <a:srcRect/>
          <a:stretch>
            <a:fillRect/>
          </a:stretch>
        </p:blipFill>
        <p:spPr bwMode="auto">
          <a:xfrm>
            <a:off x="471488" y="1201738"/>
            <a:ext cx="741362" cy="1176337"/>
          </a:xfrm>
          <a:prstGeom prst="rect">
            <a:avLst/>
          </a:prstGeom>
          <a:noFill/>
          <a:ln w="9525">
            <a:noFill/>
            <a:miter lim="800000"/>
            <a:headEnd/>
            <a:tailEnd/>
          </a:ln>
        </p:spPr>
      </p:pic>
      <p:sp>
        <p:nvSpPr>
          <p:cNvPr id="14" name="Rectangle 14"/>
          <p:cNvSpPr>
            <a:spLocks noChangeArrowheads="1"/>
          </p:cNvSpPr>
          <p:nvPr/>
        </p:nvSpPr>
        <p:spPr bwMode="auto">
          <a:xfrm>
            <a:off x="292100" y="3489325"/>
            <a:ext cx="5867400" cy="2684463"/>
          </a:xfrm>
          <a:prstGeom prst="rect">
            <a:avLst/>
          </a:prstGeom>
          <a:noFill/>
          <a:ln w="9525">
            <a:noFill/>
            <a:miter lim="800000"/>
            <a:headEnd/>
            <a:tailEnd/>
          </a:ln>
        </p:spPr>
        <p:txBody>
          <a:bodyPr>
            <a:spAutoFit/>
          </a:bodyPr>
          <a:lstStyle/>
          <a:p>
            <a:pPr algn="ctr" rtl="1" eaLnBrk="1" hangingPunct="1">
              <a:lnSpc>
                <a:spcPct val="125000"/>
              </a:lnSpc>
              <a:spcBef>
                <a:spcPct val="20000"/>
              </a:spcBef>
            </a:pPr>
            <a:r>
              <a:rPr lang="fa-IR" altLang="fa-IR" sz="3600" b="1" dirty="0">
                <a:solidFill>
                  <a:srgbClr val="FF0000"/>
                </a:solidFill>
              </a:rPr>
              <a:t>« هدف استكبار جهاني، در مواجهه با ايران اسلامي فقط اسلام است و هيچ مسأله‌اي ديگر در ميان نيست. »</a:t>
            </a:r>
          </a:p>
          <a:p>
            <a:pPr algn="ctr" rtl="1" eaLnBrk="1" hangingPunct="1">
              <a:lnSpc>
                <a:spcPct val="125000"/>
              </a:lnSpc>
              <a:spcBef>
                <a:spcPct val="20000"/>
              </a:spcBef>
            </a:pPr>
            <a:endParaRPr lang="fa-IR" altLang="fa-IR" sz="1000" b="1" dirty="0">
              <a:solidFill>
                <a:srgbClr val="FF0000"/>
              </a:solidFill>
            </a:endParaRPr>
          </a:p>
          <a:p>
            <a:pPr algn="ctr" rtl="1">
              <a:lnSpc>
                <a:spcPct val="125000"/>
              </a:lnSpc>
              <a:spcBef>
                <a:spcPct val="20000"/>
              </a:spcBef>
            </a:pPr>
            <a:r>
              <a:rPr lang="fa-IR" altLang="fa-IR" sz="1400" b="1" dirty="0">
                <a:solidFill>
                  <a:srgbClr val="FF0000"/>
                </a:solidFill>
              </a:rPr>
              <a:t>در ديدار مسئولان وزارت آموزش و پرورش </a:t>
            </a:r>
            <a:r>
              <a:rPr lang="fa-IR" altLang="fa-IR" sz="1400" b="1" dirty="0" smtClean="0">
                <a:solidFill>
                  <a:srgbClr val="FF0000"/>
                </a:solidFill>
              </a:rPr>
              <a:t>1384/12/11</a:t>
            </a:r>
            <a:endParaRPr lang="en-US" altLang="fa-IR" sz="1400" b="1" dirty="0">
              <a:solidFill>
                <a:srgbClr val="FF0000"/>
              </a:solidFill>
            </a:endParaRPr>
          </a:p>
        </p:txBody>
      </p:sp>
      <p:pic>
        <p:nvPicPr>
          <p:cNvPr id="15" name="Picture 15" descr="6676_500"/>
          <p:cNvPicPr>
            <a:picLocks noChangeAspect="1" noChangeArrowheads="1"/>
          </p:cNvPicPr>
          <p:nvPr/>
        </p:nvPicPr>
        <p:blipFill>
          <a:blip r:embed="rId13"/>
          <a:srcRect b="3276"/>
          <a:stretch>
            <a:fillRect/>
          </a:stretch>
        </p:blipFill>
        <p:spPr bwMode="auto">
          <a:xfrm>
            <a:off x="6270625" y="2395557"/>
            <a:ext cx="2565400" cy="3819525"/>
          </a:xfrm>
          <a:prstGeom prst="rect">
            <a:avLst/>
          </a:prstGeom>
          <a:noFill/>
          <a:ln w="57150">
            <a:solidFill>
              <a:srgbClr val="9933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16" presetClass="entr" presetSubtype="37"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barn(outVertical)">
                                      <p:cBhvr>
                                        <p:cTn id="10" dur="500"/>
                                        <p:tgtEl>
                                          <p:spTgt spid="6"/>
                                        </p:tgtEl>
                                      </p:cBhvr>
                                    </p:animEffect>
                                  </p:childTnLst>
                                </p:cTn>
                              </p:par>
                              <p:par>
                                <p:cTn id="11" presetID="10" presetClass="entr" presetSubtype="0" fill="hold"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par>
                          <p:cTn id="14" fill="hold">
                            <p:stCondLst>
                              <p:cond delay="2000"/>
                            </p:stCondLst>
                            <p:childTnLst>
                              <p:par>
                                <p:cTn id="15" presetID="10" presetClass="exit" presetSubtype="0" fill="hold" nodeType="after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par>
                          <p:cTn id="18" fill="hold">
                            <p:stCondLst>
                              <p:cond delay="2500"/>
                            </p:stCondLst>
                            <p:childTnLst>
                              <p:par>
                                <p:cTn id="19" presetID="53"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2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30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40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nodeType="withEffect">
                                  <p:stCondLst>
                                    <p:cond delay="50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22" presetClass="entr" presetSubtype="1" fill="hold" nodeType="withEffect">
                                  <p:stCondLst>
                                    <p:cond delay="400"/>
                                  </p:stCondLst>
                                  <p:childTnLst>
                                    <p:set>
                                      <p:cBhvr>
                                        <p:cTn id="41" dur="1" fill="hold">
                                          <p:stCondLst>
                                            <p:cond delay="0"/>
                                          </p:stCondLst>
                                        </p:cTn>
                                        <p:tgtEl>
                                          <p:spTgt spid="13"/>
                                        </p:tgtEl>
                                        <p:attrNameLst>
                                          <p:attrName>style.visibility</p:attrName>
                                        </p:attrNameLst>
                                      </p:cBhvr>
                                      <p:to>
                                        <p:strVal val="visible"/>
                                      </p:to>
                                    </p:set>
                                    <p:animEffect transition="in" filter="wipe(up)">
                                      <p:cBhvr>
                                        <p:cTn id="42" dur="500"/>
                                        <p:tgtEl>
                                          <p:spTgt spid="13"/>
                                        </p:tgtEl>
                                      </p:cBhvr>
                                    </p:animEffect>
                                  </p:childTnLst>
                                </p:cTn>
                              </p:par>
                            </p:childTnLst>
                          </p:cTn>
                        </p:par>
                        <p:par>
                          <p:cTn id="43" fill="hold">
                            <p:stCondLst>
                              <p:cond delay="4000"/>
                            </p:stCondLst>
                            <p:childTnLst>
                              <p:par>
                                <p:cTn id="44" presetID="29"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1000" fill="hold"/>
                                        <p:tgtEl>
                                          <p:spTgt spid="15"/>
                                        </p:tgtEl>
                                        <p:attrNameLst>
                                          <p:attrName>ppt_x</p:attrName>
                                        </p:attrNameLst>
                                      </p:cBhvr>
                                      <p:tavLst>
                                        <p:tav tm="0">
                                          <p:val>
                                            <p:strVal val="#ppt_x-.2"/>
                                          </p:val>
                                        </p:tav>
                                        <p:tav tm="100000">
                                          <p:val>
                                            <p:strVal val="#ppt_x"/>
                                          </p:val>
                                        </p:tav>
                                      </p:tavLst>
                                    </p:anim>
                                    <p:anim calcmode="lin" valueType="num">
                                      <p:cBhvr>
                                        <p:cTn id="47"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48" dur="10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randombar(horizontal)">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800635242"/>
              </p:ext>
            </p:extLst>
          </p:nvPr>
        </p:nvGraphicFramePr>
        <p:xfrm>
          <a:off x="457200" y="631828"/>
          <a:ext cx="8229600" cy="55118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Wave 14"/>
          <p:cNvSpPr/>
          <p:nvPr/>
        </p:nvSpPr>
        <p:spPr>
          <a:xfrm rot="19110049">
            <a:off x="5477399" y="4396195"/>
            <a:ext cx="3984911" cy="1223776"/>
          </a:xfrm>
          <a:prstGeom prst="wave">
            <a:avLst>
              <a:gd name="adj1" fmla="val 12500"/>
              <a:gd name="adj2" fmla="val -592"/>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6" name="TextBox 15"/>
          <p:cNvSpPr txBox="1"/>
          <p:nvPr/>
        </p:nvSpPr>
        <p:spPr>
          <a:xfrm rot="19211626">
            <a:off x="5577786" y="4455134"/>
            <a:ext cx="4095667" cy="830997"/>
          </a:xfrm>
          <a:prstGeom prst="rect">
            <a:avLst/>
          </a:prstGeom>
          <a:noFill/>
          <a:scene3d>
            <a:camera prst="orthographicFront"/>
            <a:lightRig rig="threePt" dir="t"/>
          </a:scene3d>
          <a:sp3d>
            <a:bevelT w="114300" prst="artDeco"/>
          </a:sp3d>
        </p:spPr>
        <p:txBody>
          <a:bodyPr wrap="square" rtlCol="0">
            <a:spAutoFit/>
          </a:bodyPr>
          <a:lstStyle/>
          <a:p>
            <a:r>
              <a:rPr lang="fa-IR" sz="2400" b="1" dirty="0" smtClean="0"/>
              <a:t>اتحاد بیگانه</a:t>
            </a:r>
            <a:r>
              <a:rPr lang="fa-IR" sz="2400" b="1" dirty="0" smtClean="0">
                <a:solidFill>
                  <a:srgbClr val="FF0000"/>
                </a:solidFill>
              </a:rPr>
              <a:t>+اپوزیسیون+</a:t>
            </a:r>
            <a:r>
              <a:rPr lang="fa-IR" sz="2400" b="1" dirty="0" smtClean="0">
                <a:solidFill>
                  <a:srgbClr val="FFFF00"/>
                </a:solidFill>
              </a:rPr>
              <a:t>انقلابیهای دگراندیش</a:t>
            </a:r>
            <a:endParaRPr lang="en-US" sz="2400" b="1" dirty="0">
              <a:solidFill>
                <a:srgbClr val="FFFF00"/>
              </a:solidFill>
            </a:endParaRPr>
          </a:p>
        </p:txBody>
      </p:sp>
      <p:sp>
        <p:nvSpPr>
          <p:cNvPr id="14" name="Cloud Callout 13"/>
          <p:cNvSpPr/>
          <p:nvPr/>
        </p:nvSpPr>
        <p:spPr>
          <a:xfrm>
            <a:off x="1022648" y="533400"/>
            <a:ext cx="3810000" cy="1679448"/>
          </a:xfrm>
          <a:prstGeom prst="cloudCallout">
            <a:avLst>
              <a:gd name="adj1" fmla="val -16281"/>
              <a:gd name="adj2" fmla="val 36216"/>
            </a:avLst>
          </a:prstGeom>
          <a:solidFill>
            <a:schemeClr val="tx2">
              <a:lumMod val="9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400" dirty="0" smtClean="0">
                <a:solidFill>
                  <a:schemeClr val="tx2">
                    <a:lumMod val="25000"/>
                  </a:schemeClr>
                </a:solidFill>
              </a:rPr>
              <a:t>نمایه اهداف جنگ نرم</a:t>
            </a:r>
            <a:endParaRPr lang="en-US" sz="4400" dirty="0">
              <a:solidFill>
                <a:schemeClr val="tx2">
                  <a:lumMod val="25000"/>
                </a:schemeClr>
              </a:solidFill>
            </a:endParaRPr>
          </a:p>
        </p:txBody>
      </p:sp>
      <p:sp>
        <p:nvSpPr>
          <p:cNvPr id="12" name="Flowchart: Direct Access Storage 11"/>
          <p:cNvSpPr/>
          <p:nvPr/>
        </p:nvSpPr>
        <p:spPr>
          <a:xfrm>
            <a:off x="6426324" y="1928072"/>
            <a:ext cx="1728192" cy="1286232"/>
          </a:xfrm>
          <a:prstGeom prst="flowChartMagneticDrum">
            <a:avLst/>
          </a:prstGeom>
          <a:solidFill>
            <a:schemeClr val="tx1"/>
          </a:solidFill>
          <a:ln>
            <a:solidFill>
              <a:schemeClr val="accent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400" dirty="0" smtClean="0">
                <a:solidFill>
                  <a:srgbClr val="FF0000"/>
                </a:solidFill>
              </a:rPr>
              <a:t>جنگ نرم</a:t>
            </a:r>
            <a:endParaRPr lang="en-US" sz="2400" dirty="0">
              <a:solidFill>
                <a:srgbClr val="FF0000"/>
              </a:solidFill>
            </a:endParaRPr>
          </a:p>
        </p:txBody>
      </p:sp>
      <p:sp>
        <p:nvSpPr>
          <p:cNvPr id="18" name="Flowchart: Direct Access Storage 17"/>
          <p:cNvSpPr/>
          <p:nvPr/>
        </p:nvSpPr>
        <p:spPr>
          <a:xfrm>
            <a:off x="5207124" y="2376104"/>
            <a:ext cx="1728192" cy="1286232"/>
          </a:xfrm>
          <a:prstGeom prst="flowChartMagneticDrum">
            <a:avLst/>
          </a:prstGeom>
          <a:solidFill>
            <a:srgbClr val="0070C0"/>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400" dirty="0" smtClean="0"/>
              <a:t>تغییر باور</a:t>
            </a:r>
            <a:endParaRPr lang="en-US" sz="2400" dirty="0"/>
          </a:p>
        </p:txBody>
      </p:sp>
      <p:sp>
        <p:nvSpPr>
          <p:cNvPr id="23" name="Flowchart: Direct Access Storage 22"/>
          <p:cNvSpPr/>
          <p:nvPr/>
        </p:nvSpPr>
        <p:spPr>
          <a:xfrm>
            <a:off x="4064124" y="3299672"/>
            <a:ext cx="1728192" cy="1286232"/>
          </a:xfrm>
          <a:prstGeom prst="flowChartMagneticDrum">
            <a:avLst/>
          </a:prstGeom>
          <a:solidFill>
            <a:srgbClr val="00B0F0"/>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400" dirty="0" smtClean="0"/>
              <a:t>تغییر</a:t>
            </a:r>
          </a:p>
          <a:p>
            <a:pPr algn="ctr"/>
            <a:r>
              <a:rPr lang="fa-IR" sz="2400" dirty="0" smtClean="0"/>
              <a:t>افکار</a:t>
            </a:r>
          </a:p>
          <a:p>
            <a:pPr algn="ctr"/>
            <a:endParaRPr lang="en-US" dirty="0"/>
          </a:p>
        </p:txBody>
      </p:sp>
      <p:sp>
        <p:nvSpPr>
          <p:cNvPr id="24" name="Flowchart: Direct Access Storage 23"/>
          <p:cNvSpPr/>
          <p:nvPr/>
        </p:nvSpPr>
        <p:spPr>
          <a:xfrm>
            <a:off x="1296516" y="5248824"/>
            <a:ext cx="1728192" cy="1286232"/>
          </a:xfrm>
          <a:prstGeom prst="flowChartMagneticDrum">
            <a:avLst/>
          </a:prstGeom>
          <a:solidFill>
            <a:srgbClr val="FF0000"/>
          </a:solid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000" dirty="0" smtClean="0">
                <a:solidFill>
                  <a:schemeClr val="tx1"/>
                </a:solidFill>
              </a:rPr>
              <a:t>تغییر</a:t>
            </a:r>
            <a:r>
              <a:rPr lang="fa-IR" sz="2000" dirty="0" smtClean="0">
                <a:solidFill>
                  <a:srgbClr val="FF0000"/>
                </a:solidFill>
              </a:rPr>
              <a:t>  </a:t>
            </a:r>
            <a:r>
              <a:rPr lang="fa-IR" sz="2000" dirty="0" smtClean="0">
                <a:solidFill>
                  <a:schemeClr val="tx1"/>
                </a:solidFill>
              </a:rPr>
              <a:t>ساختار</a:t>
            </a:r>
            <a:r>
              <a:rPr lang="fa-IR" sz="2000" dirty="0" smtClean="0">
                <a:solidFill>
                  <a:srgbClr val="FF0000"/>
                </a:solidFill>
              </a:rPr>
              <a:t> </a:t>
            </a:r>
          </a:p>
          <a:p>
            <a:pPr algn="ctr"/>
            <a:r>
              <a:rPr lang="fa-IR" sz="2000" dirty="0" smtClean="0">
                <a:solidFill>
                  <a:schemeClr val="tx1"/>
                </a:solidFill>
              </a:rPr>
              <a:t>براندای</a:t>
            </a:r>
            <a:endParaRPr lang="en-US" sz="2000" dirty="0">
              <a:solidFill>
                <a:schemeClr val="tx1"/>
              </a:solidFill>
            </a:endParaRPr>
          </a:p>
        </p:txBody>
      </p:sp>
      <p:sp>
        <p:nvSpPr>
          <p:cNvPr id="25" name="Flowchart: Direct Access Storage 24"/>
          <p:cNvSpPr/>
          <p:nvPr/>
        </p:nvSpPr>
        <p:spPr>
          <a:xfrm>
            <a:off x="2768724" y="4214072"/>
            <a:ext cx="1728192" cy="1286232"/>
          </a:xfrm>
          <a:prstGeom prst="flowChartMagneticDrum">
            <a:avLst/>
          </a:prstGeom>
          <a:solidFill>
            <a:srgbClr val="C00000"/>
          </a:solidFill>
          <a:ln>
            <a:solidFill>
              <a:schemeClr val="accent5">
                <a:lumMod val="50000"/>
              </a:schemeClr>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400" dirty="0" smtClean="0">
                <a:solidFill>
                  <a:schemeClr val="tx1"/>
                </a:solidFill>
              </a:rPr>
              <a:t>تغییر</a:t>
            </a:r>
          </a:p>
          <a:p>
            <a:pPr algn="ctr"/>
            <a:r>
              <a:rPr lang="fa-IR" sz="2400" dirty="0" smtClean="0">
                <a:solidFill>
                  <a:schemeClr val="tx1"/>
                </a:solidFill>
              </a:rPr>
              <a:t>رفتار</a:t>
            </a:r>
            <a:endParaRPr lang="en-US" sz="2400" dirty="0">
              <a:solidFill>
                <a:schemeClr val="tx1"/>
              </a:solidFill>
            </a:endParaRPr>
          </a:p>
        </p:txBody>
      </p:sp>
      <p:sp>
        <p:nvSpPr>
          <p:cNvPr id="26" name="Left Arrow 25"/>
          <p:cNvSpPr/>
          <p:nvPr/>
        </p:nvSpPr>
        <p:spPr>
          <a:xfrm>
            <a:off x="3221732" y="5387366"/>
            <a:ext cx="2520280" cy="1200274"/>
          </a:xfrm>
          <a:prstGeom prst="leftArrow">
            <a:avLst/>
          </a:prstGeom>
          <a:solidFill>
            <a:srgbClr val="FF0000"/>
          </a:solidFill>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a-IR" sz="2800" dirty="0" smtClean="0">
                <a:solidFill>
                  <a:schemeClr val="tx1"/>
                </a:solidFill>
              </a:rPr>
              <a:t>تهاجم</a:t>
            </a:r>
            <a:r>
              <a:rPr lang="fa-IR" sz="2800" dirty="0" smtClean="0">
                <a:solidFill>
                  <a:srgbClr val="FF0000"/>
                </a:solidFill>
              </a:rPr>
              <a:t>  </a:t>
            </a:r>
            <a:r>
              <a:rPr lang="fa-IR" sz="2800" dirty="0" smtClean="0">
                <a:solidFill>
                  <a:schemeClr val="tx1"/>
                </a:solidFill>
              </a:rPr>
              <a:t>بیرونی</a:t>
            </a:r>
            <a:endParaRPr lang="en-US" sz="2800" dirty="0">
              <a:solidFill>
                <a:schemeClr val="tx1"/>
              </a:solidFill>
            </a:endParaRPr>
          </a:p>
        </p:txBody>
      </p:sp>
      <p:sp>
        <p:nvSpPr>
          <p:cNvPr id="28" name="Curved Right Arrow 27"/>
          <p:cNvSpPr/>
          <p:nvPr/>
        </p:nvSpPr>
        <p:spPr>
          <a:xfrm rot="3059934">
            <a:off x="4543836" y="1946379"/>
            <a:ext cx="731520" cy="1143334"/>
          </a:xfrm>
          <a:prstGeom prst="curvedRightArrow">
            <a:avLst/>
          </a:prstGeom>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29" name="Curved Right Arrow 28"/>
          <p:cNvSpPr/>
          <p:nvPr/>
        </p:nvSpPr>
        <p:spPr>
          <a:xfrm rot="3347886">
            <a:off x="3383204" y="2809284"/>
            <a:ext cx="731520" cy="1143333"/>
          </a:xfrm>
          <a:prstGeom prst="curvedRightArrow">
            <a:avLst/>
          </a:prstGeom>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30" name="Curved Right Arrow 29"/>
          <p:cNvSpPr/>
          <p:nvPr/>
        </p:nvSpPr>
        <p:spPr>
          <a:xfrm rot="3563284">
            <a:off x="2011604" y="3858129"/>
            <a:ext cx="731520" cy="1143333"/>
          </a:xfrm>
          <a:prstGeom prst="curvedRightArrow">
            <a:avLst>
              <a:gd name="adj1" fmla="val 21835"/>
              <a:gd name="adj2" fmla="val 50000"/>
              <a:gd name="adj3" fmla="val 25000"/>
            </a:avLst>
          </a:prstGeom>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31" name="Curved Right Arrow 30"/>
          <p:cNvSpPr/>
          <p:nvPr/>
        </p:nvSpPr>
        <p:spPr>
          <a:xfrm rot="4363945">
            <a:off x="5915084" y="1026369"/>
            <a:ext cx="731520" cy="1143334"/>
          </a:xfrm>
          <a:prstGeom prst="curvedRightArrow">
            <a:avLst/>
          </a:prstGeom>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Tree>
    <p:extLst>
      <p:ext uri="{BB962C8B-B14F-4D97-AF65-F5344CB8AC3E}">
        <p14:creationId xmlns:p14="http://schemas.microsoft.com/office/powerpoint/2010/main" val="843747504"/>
      </p:ext>
    </p:extLst>
  </p:cSld>
  <p:clrMapOvr>
    <a:masterClrMapping/>
  </p:clrMapOvr>
  <p:transition spd="slow">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72330" y="913139"/>
            <a:ext cx="1571636" cy="1015663"/>
          </a:xfrm>
          <a:prstGeom prst="rect">
            <a:avLst/>
          </a:prstGeom>
          <a:solidFill>
            <a:srgbClr val="FFC0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a:r>
              <a:rPr lang="fa-IR" sz="2000" b="1" dirty="0" smtClean="0">
                <a:solidFill>
                  <a:srgbClr val="FF0000"/>
                </a:solidFill>
                <a:cs typeface="B Titr" pitchFamily="2" charset="-78"/>
              </a:rPr>
              <a:t>تهدید نرم در  عرصه حكومت</a:t>
            </a:r>
          </a:p>
          <a:p>
            <a:pPr algn="r"/>
            <a:r>
              <a:rPr lang="fa-IR" sz="2000" b="1" dirty="0" smtClean="0">
                <a:solidFill>
                  <a:srgbClr val="FF0000"/>
                </a:solidFill>
                <a:cs typeface="B Titr" pitchFamily="2" charset="-78"/>
              </a:rPr>
              <a:t>  </a:t>
            </a:r>
            <a:endParaRPr lang="en-US" sz="2000" b="1" dirty="0">
              <a:solidFill>
                <a:srgbClr val="FF0000"/>
              </a:solidFill>
              <a:cs typeface="B Titr" pitchFamily="2" charset="-78"/>
            </a:endParaRPr>
          </a:p>
        </p:txBody>
      </p:sp>
      <p:sp>
        <p:nvSpPr>
          <p:cNvPr id="3" name="Rectangle 2"/>
          <p:cNvSpPr/>
          <p:nvPr/>
        </p:nvSpPr>
        <p:spPr>
          <a:xfrm>
            <a:off x="6853706" y="4852112"/>
            <a:ext cx="1575946" cy="1077218"/>
          </a:xfrm>
          <a:prstGeom prst="rect">
            <a:avLst/>
          </a:prstGeom>
          <a:solidFill>
            <a:srgbClr val="FFC0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a:r>
              <a:rPr lang="fa-IR" sz="2400" b="1" dirty="0">
                <a:solidFill>
                  <a:srgbClr val="FF0000"/>
                </a:solidFill>
                <a:cs typeface="B Titr" pitchFamily="2" charset="-78"/>
              </a:rPr>
              <a:t> </a:t>
            </a:r>
            <a:r>
              <a:rPr lang="fa-IR" sz="2400" b="1" dirty="0" smtClean="0">
                <a:solidFill>
                  <a:srgbClr val="FF0000"/>
                </a:solidFill>
                <a:cs typeface="B Titr" pitchFamily="2" charset="-78"/>
              </a:rPr>
              <a:t>  </a:t>
            </a:r>
            <a:r>
              <a:rPr lang="fa-IR" sz="2000" b="1" dirty="0" smtClean="0">
                <a:solidFill>
                  <a:srgbClr val="FF0000"/>
                </a:solidFill>
                <a:cs typeface="B Titr" pitchFamily="2" charset="-78"/>
              </a:rPr>
              <a:t>قدرت نرم در </a:t>
            </a:r>
            <a:endParaRPr lang="en-US" sz="2000" b="1" dirty="0" smtClean="0">
              <a:solidFill>
                <a:srgbClr val="FF0000"/>
              </a:solidFill>
              <a:cs typeface="B Titr" pitchFamily="2" charset="-78"/>
            </a:endParaRPr>
          </a:p>
          <a:p>
            <a:pPr algn="r"/>
            <a:r>
              <a:rPr lang="fa-IR" sz="2000" b="1" dirty="0" smtClean="0">
                <a:solidFill>
                  <a:srgbClr val="FF0000"/>
                </a:solidFill>
                <a:cs typeface="B Titr" pitchFamily="2" charset="-78"/>
              </a:rPr>
              <a:t>عرصه جامعه</a:t>
            </a:r>
          </a:p>
          <a:p>
            <a:pPr algn="r"/>
            <a:endParaRPr lang="en-US" sz="2000" b="1" dirty="0">
              <a:solidFill>
                <a:srgbClr val="FF0000"/>
              </a:solidFill>
              <a:cs typeface="B Titr" pitchFamily="2" charset="-78"/>
            </a:endParaRPr>
          </a:p>
        </p:txBody>
      </p:sp>
      <p:sp>
        <p:nvSpPr>
          <p:cNvPr id="4" name="Rectangle 3"/>
          <p:cNvSpPr/>
          <p:nvPr/>
        </p:nvSpPr>
        <p:spPr>
          <a:xfrm>
            <a:off x="4429124" y="599998"/>
            <a:ext cx="2997937" cy="400110"/>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none">
            <a:spAutoFit/>
          </a:bodyPr>
          <a:lstStyle/>
          <a:p>
            <a:r>
              <a:rPr lang="fa-IR" sz="2000" b="1" dirty="0" smtClean="0">
                <a:solidFill>
                  <a:schemeClr val="tx2">
                    <a:lumMod val="25000"/>
                  </a:schemeClr>
                </a:solidFill>
                <a:cs typeface="B Titr" pitchFamily="2" charset="-78"/>
              </a:rPr>
              <a:t>تشديد تهدیدها و آسيب پذيريها </a:t>
            </a:r>
            <a:endParaRPr lang="en-US" sz="2000" b="1" dirty="0">
              <a:solidFill>
                <a:schemeClr val="tx2">
                  <a:lumMod val="25000"/>
                </a:schemeClr>
              </a:solidFill>
              <a:cs typeface="B Titr" pitchFamily="2" charset="-78"/>
            </a:endParaRPr>
          </a:p>
        </p:txBody>
      </p:sp>
      <p:sp>
        <p:nvSpPr>
          <p:cNvPr id="5" name="Rectangle 4"/>
          <p:cNvSpPr/>
          <p:nvPr/>
        </p:nvSpPr>
        <p:spPr>
          <a:xfrm>
            <a:off x="4694356" y="2435362"/>
            <a:ext cx="2592288" cy="707886"/>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a:r>
              <a:rPr lang="fa-IR" sz="2000" b="1" dirty="0" smtClean="0">
                <a:solidFill>
                  <a:schemeClr val="tx2">
                    <a:lumMod val="25000"/>
                  </a:schemeClr>
                </a:solidFill>
                <a:cs typeface="B Zar" pitchFamily="2" charset="-78"/>
              </a:rPr>
              <a:t>‌</a:t>
            </a:r>
            <a:r>
              <a:rPr lang="fa-IR" sz="2000" b="1" dirty="0" smtClean="0">
                <a:solidFill>
                  <a:schemeClr val="tx2">
                    <a:lumMod val="25000"/>
                  </a:schemeClr>
                </a:solidFill>
                <a:cs typeface="B Titr" pitchFamily="2" charset="-78"/>
              </a:rPr>
              <a:t> مهار و تضعيف قدرت نرم خودي</a:t>
            </a:r>
            <a:endParaRPr lang="en-US" sz="2000" b="1" dirty="0">
              <a:solidFill>
                <a:schemeClr val="tx2">
                  <a:lumMod val="25000"/>
                </a:schemeClr>
              </a:solidFill>
              <a:cs typeface="B Titr" pitchFamily="2" charset="-78"/>
            </a:endParaRPr>
          </a:p>
        </p:txBody>
      </p:sp>
      <p:sp>
        <p:nvSpPr>
          <p:cNvPr id="6" name="Rectangle 5"/>
          <p:cNvSpPr/>
          <p:nvPr/>
        </p:nvSpPr>
        <p:spPr>
          <a:xfrm>
            <a:off x="5004048" y="3786190"/>
            <a:ext cx="2137124" cy="830997"/>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none">
            <a:spAutoFit/>
          </a:bodyPr>
          <a:lstStyle/>
          <a:p>
            <a:r>
              <a:rPr lang="fa-IR" sz="2400" b="1" dirty="0" smtClean="0">
                <a:solidFill>
                  <a:schemeClr val="tx2">
                    <a:lumMod val="25000"/>
                  </a:schemeClr>
                </a:solidFill>
                <a:cs typeface="B Titr" pitchFamily="2" charset="-78"/>
              </a:rPr>
              <a:t>حوزه ذهن و مغز :</a:t>
            </a:r>
          </a:p>
          <a:p>
            <a:r>
              <a:rPr lang="fa-IR" sz="2400" b="1" dirty="0" smtClean="0">
                <a:solidFill>
                  <a:schemeClr val="tx2">
                    <a:lumMod val="25000"/>
                  </a:schemeClr>
                </a:solidFill>
                <a:cs typeface="B Titr" pitchFamily="2" charset="-78"/>
              </a:rPr>
              <a:t>اداراکی        </a:t>
            </a:r>
            <a:endParaRPr lang="en-US" sz="2400" b="1" dirty="0">
              <a:solidFill>
                <a:schemeClr val="tx2">
                  <a:lumMod val="25000"/>
                </a:schemeClr>
              </a:solidFill>
              <a:cs typeface="B Titr" pitchFamily="2" charset="-78"/>
            </a:endParaRPr>
          </a:p>
        </p:txBody>
      </p:sp>
      <p:sp>
        <p:nvSpPr>
          <p:cNvPr id="7" name="Rectangle 6"/>
          <p:cNvSpPr/>
          <p:nvPr/>
        </p:nvSpPr>
        <p:spPr>
          <a:xfrm>
            <a:off x="5004048" y="5857892"/>
            <a:ext cx="2077813" cy="830997"/>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none">
            <a:spAutoFit/>
          </a:bodyPr>
          <a:lstStyle/>
          <a:p>
            <a:r>
              <a:rPr lang="fa-IR" sz="2400" b="1" dirty="0" smtClean="0">
                <a:solidFill>
                  <a:schemeClr val="tx2">
                    <a:lumMod val="25000"/>
                  </a:schemeClr>
                </a:solidFill>
                <a:cs typeface="B Titr" pitchFamily="2" charset="-78"/>
              </a:rPr>
              <a:t> حوزه قلب و دل :</a:t>
            </a:r>
          </a:p>
          <a:p>
            <a:r>
              <a:rPr lang="fa-IR" sz="2400" b="1" dirty="0" smtClean="0">
                <a:solidFill>
                  <a:schemeClr val="tx2">
                    <a:lumMod val="25000"/>
                  </a:schemeClr>
                </a:solidFill>
                <a:cs typeface="B Titr" pitchFamily="2" charset="-78"/>
              </a:rPr>
              <a:t>احساسی       </a:t>
            </a:r>
            <a:endParaRPr lang="en-US" sz="2400" b="1" dirty="0">
              <a:solidFill>
                <a:schemeClr val="tx2">
                  <a:lumMod val="25000"/>
                </a:schemeClr>
              </a:solidFill>
              <a:cs typeface="B Titr" pitchFamily="2" charset="-78"/>
            </a:endParaRPr>
          </a:p>
        </p:txBody>
      </p:sp>
      <p:sp>
        <p:nvSpPr>
          <p:cNvPr id="8" name="Rectangle 7"/>
          <p:cNvSpPr/>
          <p:nvPr/>
        </p:nvSpPr>
        <p:spPr>
          <a:xfrm>
            <a:off x="214282" y="4148744"/>
            <a:ext cx="3331350" cy="923330"/>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a:r>
              <a:rPr lang="fa-IR" sz="1400" b="1" dirty="0" smtClean="0">
                <a:solidFill>
                  <a:srgbClr val="FF0000"/>
                </a:solidFill>
                <a:cs typeface="B Titr" pitchFamily="2" charset="-78"/>
              </a:rPr>
              <a:t>* </a:t>
            </a:r>
            <a:r>
              <a:rPr lang="fa-IR" b="1" dirty="0" smtClean="0">
                <a:solidFill>
                  <a:srgbClr val="FF0000"/>
                </a:solidFill>
                <a:cs typeface="B Titr" pitchFamily="2" charset="-78"/>
              </a:rPr>
              <a:t>اقناع سازي :</a:t>
            </a:r>
          </a:p>
          <a:p>
            <a:r>
              <a:rPr lang="fa-IR" b="1" dirty="0" smtClean="0">
                <a:solidFill>
                  <a:srgbClr val="FF0000"/>
                </a:solidFill>
                <a:cs typeface="B Titr" pitchFamily="2" charset="-78"/>
              </a:rPr>
              <a:t>ـ</a:t>
            </a:r>
            <a:r>
              <a:rPr lang="fa-IR" b="1" dirty="0" smtClean="0">
                <a:solidFill>
                  <a:srgbClr val="FF0000"/>
                </a:solidFill>
              </a:rPr>
              <a:t>‌</a:t>
            </a:r>
            <a:r>
              <a:rPr lang="fa-IR" b="1" dirty="0" smtClean="0">
                <a:solidFill>
                  <a:srgbClr val="FF0000"/>
                </a:solidFill>
                <a:cs typeface="B Titr" pitchFamily="2" charset="-78"/>
              </a:rPr>
              <a:t> شك و ترديد نسبت به ارزشهاي خودي </a:t>
            </a:r>
          </a:p>
          <a:p>
            <a:r>
              <a:rPr lang="fa-IR" b="1" dirty="0" smtClean="0">
                <a:solidFill>
                  <a:srgbClr val="FF0000"/>
                </a:solidFill>
                <a:cs typeface="B Titr" pitchFamily="2" charset="-78"/>
              </a:rPr>
              <a:t>ـ باور و يقيين نسبت به ارزشهاي دشمن</a:t>
            </a:r>
            <a:endParaRPr lang="en-US" b="1" dirty="0">
              <a:solidFill>
                <a:srgbClr val="FF0000"/>
              </a:solidFill>
              <a:cs typeface="B Titr" pitchFamily="2" charset="-78"/>
            </a:endParaRPr>
          </a:p>
        </p:txBody>
      </p:sp>
      <p:sp>
        <p:nvSpPr>
          <p:cNvPr id="9" name="Rectangle 8"/>
          <p:cNvSpPr/>
          <p:nvPr/>
        </p:nvSpPr>
        <p:spPr>
          <a:xfrm>
            <a:off x="285720" y="5581689"/>
            <a:ext cx="3259912" cy="1015663"/>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a:r>
              <a:rPr lang="fa-IR" sz="1600" b="1" dirty="0" smtClean="0">
                <a:solidFill>
                  <a:srgbClr val="FF0000"/>
                </a:solidFill>
                <a:cs typeface="B Titr" pitchFamily="2" charset="-78"/>
              </a:rPr>
              <a:t>*</a:t>
            </a:r>
            <a:r>
              <a:rPr lang="fa-IR" sz="2800" b="1" dirty="0" smtClean="0">
                <a:solidFill>
                  <a:srgbClr val="FF0000"/>
                </a:solidFill>
                <a:cs typeface="B Titr" pitchFamily="2" charset="-78"/>
              </a:rPr>
              <a:t> </a:t>
            </a:r>
            <a:r>
              <a:rPr lang="fa-IR" sz="2400" b="1" dirty="0" smtClean="0">
                <a:solidFill>
                  <a:srgbClr val="FF0000"/>
                </a:solidFill>
                <a:cs typeface="B Titr" pitchFamily="2" charset="-78"/>
              </a:rPr>
              <a:t>جذب :</a:t>
            </a:r>
          </a:p>
          <a:p>
            <a:pPr algn="r"/>
            <a:r>
              <a:rPr lang="fa-IR" sz="1600" b="1" dirty="0" smtClean="0">
                <a:solidFill>
                  <a:srgbClr val="FF0000"/>
                </a:solidFill>
                <a:cs typeface="B Titr" pitchFamily="2" charset="-78"/>
              </a:rPr>
              <a:t>ـ</a:t>
            </a:r>
            <a:r>
              <a:rPr lang="fa-IR" sz="1600" b="1" dirty="0" smtClean="0">
                <a:solidFill>
                  <a:srgbClr val="FF0000"/>
                </a:solidFill>
              </a:rPr>
              <a:t>‌</a:t>
            </a:r>
            <a:r>
              <a:rPr lang="fa-IR" sz="1600" b="1" dirty="0" smtClean="0">
                <a:solidFill>
                  <a:srgbClr val="FF0000"/>
                </a:solidFill>
                <a:cs typeface="B Titr" pitchFamily="2" charset="-78"/>
              </a:rPr>
              <a:t>   بغض نسبت به خودي</a:t>
            </a:r>
          </a:p>
          <a:p>
            <a:pPr algn="r"/>
            <a:r>
              <a:rPr lang="fa-IR" sz="1600" b="1" dirty="0" smtClean="0">
                <a:solidFill>
                  <a:srgbClr val="FF0000"/>
                </a:solidFill>
                <a:cs typeface="B Titr" pitchFamily="2" charset="-78"/>
              </a:rPr>
              <a:t>ـ  حب نسبت به غير خودي </a:t>
            </a:r>
            <a:endParaRPr lang="en-US" sz="1600" b="1" dirty="0">
              <a:solidFill>
                <a:srgbClr val="FF0000"/>
              </a:solidFill>
              <a:cs typeface="B Titr" pitchFamily="2" charset="-78"/>
            </a:endParaRPr>
          </a:p>
        </p:txBody>
      </p:sp>
      <p:sp>
        <p:nvSpPr>
          <p:cNvPr id="10" name="Rectangle 9"/>
          <p:cNvSpPr/>
          <p:nvPr/>
        </p:nvSpPr>
        <p:spPr>
          <a:xfrm rot="415259">
            <a:off x="107504" y="203156"/>
            <a:ext cx="3464364" cy="1569660"/>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rtl="1">
              <a:lnSpc>
                <a:spcPct val="150000"/>
              </a:lnSpc>
            </a:pPr>
            <a:r>
              <a:rPr lang="fa-IR" sz="1600" b="1" dirty="0" smtClean="0">
                <a:solidFill>
                  <a:srgbClr val="FF0000"/>
                </a:solidFill>
                <a:cs typeface="B Titr" pitchFamily="2" charset="-78"/>
              </a:rPr>
              <a:t>ـ بزرگ نمايي آسيب‌ها – یاس افرینی</a:t>
            </a:r>
          </a:p>
          <a:p>
            <a:pPr algn="r" rtl="1">
              <a:lnSpc>
                <a:spcPct val="150000"/>
              </a:lnSpc>
            </a:pPr>
            <a:r>
              <a:rPr lang="fa-IR" sz="1600" b="1" dirty="0" smtClean="0">
                <a:solidFill>
                  <a:srgbClr val="FF0000"/>
                </a:solidFill>
                <a:cs typeface="B Titr" pitchFamily="2" charset="-78"/>
              </a:rPr>
              <a:t>ـ ناكارآمدسازي نظام با مانع سازی و تهدیدها</a:t>
            </a:r>
          </a:p>
          <a:p>
            <a:pPr algn="r" rtl="1">
              <a:lnSpc>
                <a:spcPct val="150000"/>
              </a:lnSpc>
            </a:pPr>
            <a:r>
              <a:rPr lang="fa-IR" sz="1600" b="1" dirty="0" smtClean="0">
                <a:solidFill>
                  <a:srgbClr val="FF0000"/>
                </a:solidFill>
                <a:cs typeface="B Titr" pitchFamily="2" charset="-78"/>
              </a:rPr>
              <a:t>ـ مشغول سازي نظام به مسايل فرعي و كاذب </a:t>
            </a:r>
            <a:endParaRPr lang="en-US" sz="1600" dirty="0" smtClean="0">
              <a:solidFill>
                <a:srgbClr val="FF0000"/>
              </a:solidFill>
              <a:cs typeface="B Titr" pitchFamily="2" charset="-78"/>
            </a:endParaRPr>
          </a:p>
          <a:p>
            <a:pPr algn="r" rtl="1">
              <a:lnSpc>
                <a:spcPct val="150000"/>
              </a:lnSpc>
            </a:pPr>
            <a:endParaRPr lang="en-US" sz="1600" b="1" dirty="0">
              <a:solidFill>
                <a:srgbClr val="FF0000"/>
              </a:solidFill>
              <a:cs typeface="B Titr" pitchFamily="2" charset="-78"/>
            </a:endParaRPr>
          </a:p>
        </p:txBody>
      </p:sp>
      <p:sp>
        <p:nvSpPr>
          <p:cNvPr id="11" name="Rectangle 10"/>
          <p:cNvSpPr/>
          <p:nvPr/>
        </p:nvSpPr>
        <p:spPr>
          <a:xfrm rot="218884">
            <a:off x="142844" y="1963930"/>
            <a:ext cx="3402788" cy="1668149"/>
          </a:xfrm>
          <a:prstGeom prst="rect">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txBody>
          <a:bodyPr wrap="square">
            <a:spAutoFit/>
          </a:bodyPr>
          <a:lstStyle/>
          <a:p>
            <a:pPr algn="r" rtl="1">
              <a:lnSpc>
                <a:spcPct val="160000"/>
              </a:lnSpc>
            </a:pPr>
            <a:r>
              <a:rPr lang="fa-IR" sz="1400" b="1" dirty="0" smtClean="0">
                <a:solidFill>
                  <a:srgbClr val="FF0000"/>
                </a:solidFill>
                <a:cs typeface="B Titr" pitchFamily="2" charset="-78"/>
              </a:rPr>
              <a:t>ـ </a:t>
            </a:r>
            <a:r>
              <a:rPr lang="fa-IR" sz="1600" b="1" dirty="0" smtClean="0">
                <a:solidFill>
                  <a:srgbClr val="C00000"/>
                </a:solidFill>
                <a:cs typeface="B Titr" pitchFamily="2" charset="-78"/>
              </a:rPr>
              <a:t>مشروعيت زدايي</a:t>
            </a:r>
          </a:p>
          <a:p>
            <a:pPr algn="r" rtl="1">
              <a:lnSpc>
                <a:spcPct val="160000"/>
              </a:lnSpc>
            </a:pPr>
            <a:r>
              <a:rPr lang="fa-IR" sz="1600" b="1" dirty="0" smtClean="0">
                <a:solidFill>
                  <a:srgbClr val="C00000"/>
                </a:solidFill>
                <a:cs typeface="B Titr" pitchFamily="2" charset="-78"/>
              </a:rPr>
              <a:t>ـ كوچك نمايي دستاوردها </a:t>
            </a:r>
            <a:endParaRPr lang="en-US" sz="1600" b="1" dirty="0" smtClean="0">
              <a:solidFill>
                <a:srgbClr val="C00000"/>
              </a:solidFill>
              <a:cs typeface="B Titr" pitchFamily="2" charset="-78"/>
            </a:endParaRPr>
          </a:p>
          <a:p>
            <a:pPr algn="r" rtl="1">
              <a:lnSpc>
                <a:spcPct val="160000"/>
              </a:lnSpc>
            </a:pPr>
            <a:r>
              <a:rPr lang="fa-IR" sz="1600" b="1" dirty="0" smtClean="0">
                <a:solidFill>
                  <a:srgbClr val="C00000"/>
                </a:solidFill>
                <a:cs typeface="B Titr" pitchFamily="2" charset="-78"/>
              </a:rPr>
              <a:t>ـ ارايه الگوهاي غلط و انحرافي </a:t>
            </a:r>
          </a:p>
          <a:p>
            <a:pPr algn="r" rtl="1">
              <a:lnSpc>
                <a:spcPct val="160000"/>
              </a:lnSpc>
            </a:pPr>
            <a:r>
              <a:rPr lang="fa-IR" sz="1600" b="1" dirty="0" smtClean="0">
                <a:solidFill>
                  <a:srgbClr val="C00000"/>
                </a:solidFill>
                <a:cs typeface="B Titr" pitchFamily="2" charset="-78"/>
              </a:rPr>
              <a:t>ـ شکاف بین مردم و  نظام </a:t>
            </a:r>
            <a:endParaRPr lang="en-US" sz="1600" b="1" dirty="0">
              <a:solidFill>
                <a:srgbClr val="C00000"/>
              </a:solidFill>
              <a:cs typeface="B Titr" pitchFamily="2" charset="-78"/>
            </a:endParaRPr>
          </a:p>
        </p:txBody>
      </p:sp>
      <p:sp>
        <p:nvSpPr>
          <p:cNvPr id="12" name="Oval 11"/>
          <p:cNvSpPr/>
          <p:nvPr/>
        </p:nvSpPr>
        <p:spPr>
          <a:xfrm rot="21397234">
            <a:off x="7500958" y="2498993"/>
            <a:ext cx="1428760" cy="1858701"/>
          </a:xfrm>
          <a:prstGeom prst="ellipse">
            <a:avLst/>
          </a:prstGeom>
          <a:solidFill>
            <a:srgbClr val="FFC0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a:solidFill>
                  <a:srgbClr val="CC0066"/>
                </a:solidFill>
                <a:effectLst>
                  <a:outerShdw blurRad="38100" dist="38100" dir="2700000" algn="tl">
                    <a:srgbClr val="000000"/>
                  </a:outerShdw>
                </a:effectLst>
                <a:latin typeface="Arial" pitchFamily="34" charset="0"/>
                <a:cs typeface="B Jadid" pitchFamily="2" charset="-78"/>
              </a:rPr>
              <a:t>جـنگ </a:t>
            </a:r>
            <a:r>
              <a:rPr lang="fa-IR" sz="3200" b="1" dirty="0">
                <a:solidFill>
                  <a:srgbClr val="CC0066"/>
                </a:solidFill>
                <a:effectLst>
                  <a:outerShdw blurRad="38100" dist="38100" dir="2700000" algn="tl">
                    <a:srgbClr val="000000"/>
                  </a:outerShdw>
                </a:effectLst>
                <a:latin typeface="Arial" pitchFamily="34" charset="0"/>
                <a:cs typeface="B Jadid" pitchFamily="2" charset="-78"/>
              </a:rPr>
              <a:t>نرم</a:t>
            </a:r>
            <a:endParaRPr lang="en-US" sz="2800" b="1" dirty="0">
              <a:solidFill>
                <a:srgbClr val="CC0066"/>
              </a:solidFill>
              <a:effectLst>
                <a:outerShdw blurRad="38100" dist="38100" dir="2700000" algn="tl">
                  <a:srgbClr val="000000"/>
                </a:outerShdw>
              </a:effectLst>
              <a:latin typeface="Arial" pitchFamily="34" charset="0"/>
              <a:cs typeface="B Jadid" pitchFamily="2" charset="-78"/>
            </a:endParaRPr>
          </a:p>
          <a:p>
            <a:pPr algn="ctr"/>
            <a:endParaRPr lang="en-US" sz="2800" b="1" dirty="0"/>
          </a:p>
        </p:txBody>
      </p:sp>
      <p:sp>
        <p:nvSpPr>
          <p:cNvPr id="13" name="Curved Left Arrow 12"/>
          <p:cNvSpPr/>
          <p:nvPr/>
        </p:nvSpPr>
        <p:spPr>
          <a:xfrm rot="1153448">
            <a:off x="8465502" y="4020133"/>
            <a:ext cx="444263" cy="1594768"/>
          </a:xfrm>
          <a:prstGeom prst="curvedLeft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Curved Up Arrow 13"/>
          <p:cNvSpPr/>
          <p:nvPr/>
        </p:nvSpPr>
        <p:spPr>
          <a:xfrm rot="14990231">
            <a:off x="8047910" y="1854476"/>
            <a:ext cx="1216152" cy="430333"/>
          </a:xfrm>
          <a:prstGeom prst="curvedUp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Up Arrow 18"/>
          <p:cNvSpPr/>
          <p:nvPr/>
        </p:nvSpPr>
        <p:spPr>
          <a:xfrm rot="16522342">
            <a:off x="3875727" y="3565136"/>
            <a:ext cx="508980" cy="1116693"/>
          </a:xfrm>
          <a:prstGeom prst="upArrow">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Up Arrow 19"/>
          <p:cNvSpPr/>
          <p:nvPr/>
        </p:nvSpPr>
        <p:spPr>
          <a:xfrm rot="15828319">
            <a:off x="3484797" y="478829"/>
            <a:ext cx="508979" cy="1000133"/>
          </a:xfrm>
          <a:prstGeom prst="upArrow">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Up Arrow 20"/>
          <p:cNvSpPr/>
          <p:nvPr/>
        </p:nvSpPr>
        <p:spPr>
          <a:xfrm rot="16625932">
            <a:off x="3663488" y="2199019"/>
            <a:ext cx="500066" cy="1111934"/>
          </a:xfrm>
          <a:prstGeom prst="upArrow">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Up Arrow 21"/>
          <p:cNvSpPr/>
          <p:nvPr/>
        </p:nvSpPr>
        <p:spPr>
          <a:xfrm rot="16200000">
            <a:off x="3947164" y="5411159"/>
            <a:ext cx="508980" cy="1116693"/>
          </a:xfrm>
          <a:prstGeom prst="upArrow">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urved Up Arrow 22"/>
          <p:cNvSpPr/>
          <p:nvPr/>
        </p:nvSpPr>
        <p:spPr>
          <a:xfrm rot="14431499">
            <a:off x="6991791" y="4191980"/>
            <a:ext cx="965066" cy="323184"/>
          </a:xfrm>
          <a:prstGeom prst="curvedUp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Curved Up Arrow 23"/>
          <p:cNvSpPr/>
          <p:nvPr/>
        </p:nvSpPr>
        <p:spPr>
          <a:xfrm rot="12955607">
            <a:off x="7012301" y="534052"/>
            <a:ext cx="875563" cy="290348"/>
          </a:xfrm>
          <a:prstGeom prst="curvedUp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Curved Left Arrow 26"/>
          <p:cNvSpPr/>
          <p:nvPr/>
        </p:nvSpPr>
        <p:spPr>
          <a:xfrm rot="2580791">
            <a:off x="7358041" y="5693173"/>
            <a:ext cx="362621" cy="938706"/>
          </a:xfrm>
          <a:prstGeom prst="curvedLeft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Curved Left Arrow 28"/>
          <p:cNvSpPr/>
          <p:nvPr/>
        </p:nvSpPr>
        <p:spPr>
          <a:xfrm rot="2580791">
            <a:off x="7358040" y="5693173"/>
            <a:ext cx="362621" cy="938706"/>
          </a:xfrm>
          <a:prstGeom prst="curvedLeft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Curved Left Arrow 29"/>
          <p:cNvSpPr/>
          <p:nvPr/>
        </p:nvSpPr>
        <p:spPr>
          <a:xfrm rot="2580791">
            <a:off x="7415209" y="1921269"/>
            <a:ext cx="362621" cy="938706"/>
          </a:xfrm>
          <a:prstGeom prst="curvedLeftArrow">
            <a:avLst/>
          </a:prstGeom>
          <a:solidFill>
            <a:srgbClr val="FFFF00"/>
          </a:solid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contourW="19050">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450871437"/>
      </p:ext>
    </p:extLst>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901852843"/>
              </p:ext>
            </p:extLst>
          </p:nvPr>
        </p:nvGraphicFramePr>
        <p:xfrm>
          <a:off x="457200" y="274638"/>
          <a:ext cx="8229600" cy="57261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366" y="357174"/>
            <a:ext cx="8229600" cy="1143000"/>
          </a:xfrm>
          <a:solidFill>
            <a:schemeClr val="accent1">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scene3d>
            <a:sp3d prstMaterial="softEdge">
              <a:bevelT w="25400" h="25400"/>
            </a:sp3d>
          </a:bodyPr>
          <a:lstStyle/>
          <a:p>
            <a:pPr lvl="0" algn="r" rtl="1"/>
            <a:r>
              <a:rPr lang="fa-IR" sz="4400" dirty="0" smtClean="0">
                <a:cs typeface="B Titr" pitchFamily="2" charset="-78"/>
              </a:rPr>
              <a:t/>
            </a:r>
            <a:br>
              <a:rPr lang="fa-IR" sz="4400" dirty="0" smtClean="0">
                <a:cs typeface="B Titr" pitchFamily="2" charset="-78"/>
              </a:rPr>
            </a:br>
            <a:r>
              <a:rPr lang="ar-SA" sz="4400" dirty="0" smtClean="0">
                <a:cs typeface="B Titr" pitchFamily="2" charset="-78"/>
              </a:rPr>
              <a:t>نقش رسانه‌ها در </a:t>
            </a:r>
            <a:r>
              <a:rPr lang="fa-IR" sz="4400" dirty="0" smtClean="0">
                <a:cs typeface="B Titr" pitchFamily="2" charset="-78"/>
              </a:rPr>
              <a:t>جنگ نرم یا جنگ رسانه‏ای</a:t>
            </a:r>
            <a:br>
              <a:rPr lang="fa-IR" sz="4400" dirty="0" smtClean="0">
                <a:cs typeface="B Titr" pitchFamily="2" charset="-78"/>
              </a:rPr>
            </a:br>
            <a:endParaRPr lang="fa-IR" dirty="0"/>
          </a:p>
        </p:txBody>
      </p:sp>
      <p:sp>
        <p:nvSpPr>
          <p:cNvPr id="4" name="Content Placeholder 1"/>
          <p:cNvSpPr txBox="1">
            <a:spLocks/>
          </p:cNvSpPr>
          <p:nvPr/>
        </p:nvSpPr>
        <p:spPr>
          <a:xfrm>
            <a:off x="142844" y="1624204"/>
            <a:ext cx="8858312" cy="5019506"/>
          </a:xfrm>
          <a:prstGeom prst="rect">
            <a:avLst/>
          </a:prstGeom>
          <a:solidFill>
            <a:schemeClr val="accent4"/>
          </a:solidFill>
          <a:ln>
            <a:solidFill>
              <a:srgbClr val="FF0000"/>
            </a:solidFill>
          </a:ln>
        </p:spPr>
        <p:txBody>
          <a:bodyPr>
            <a:normAutofit/>
          </a:bodyPr>
          <a:lstStyle/>
          <a:p>
            <a:pPr marL="365760" marR="0" lvl="0" indent="-256032" algn="r" defTabSz="914400" rtl="1" eaLnBrk="1" fontAlgn="auto" latinLnBrk="0" hangingPunct="1">
              <a:lnSpc>
                <a:spcPct val="120000"/>
              </a:lnSpc>
              <a:spcBef>
                <a:spcPts val="400"/>
              </a:spcBef>
              <a:spcAft>
                <a:spcPts val="0"/>
              </a:spcAft>
              <a:buClr>
                <a:schemeClr val="accent1"/>
              </a:buClr>
              <a:buSzPct val="68000"/>
              <a:buFont typeface="Wingdings 3"/>
              <a:buChar char=""/>
              <a:tabLst/>
              <a:defRPr/>
            </a:pPr>
            <a:r>
              <a:rPr lang="fa-IR" sz="3200" dirty="0" smtClean="0">
                <a:solidFill>
                  <a:schemeClr val="bg1"/>
                </a:solidFill>
                <a:cs typeface="B Koodak" pitchFamily="2" charset="-78"/>
              </a:rPr>
              <a:t>آلوین </a:t>
            </a:r>
            <a:r>
              <a:rPr kumimoji="0" lang="ar-SA" sz="3200" b="0" i="0" u="none" strike="noStrike" kern="1200" cap="none" spc="0" normalizeH="0" baseline="0" noProof="0" dirty="0" smtClean="0">
                <a:ln>
                  <a:noFill/>
                </a:ln>
                <a:solidFill>
                  <a:schemeClr val="bg1"/>
                </a:solidFill>
                <a:effectLst/>
                <a:uLnTx/>
                <a:uFillTx/>
                <a:latin typeface="+mn-lt"/>
                <a:ea typeface="+mn-ea"/>
                <a:cs typeface="B Koodak" pitchFamily="2" charset="-78"/>
              </a:rPr>
              <a:t>تافلر</a:t>
            </a:r>
            <a:r>
              <a:rPr kumimoji="0" lang="fa-IR" sz="3200" b="0" i="0" u="none" strike="noStrike" kern="1200" cap="none" spc="0" normalizeH="0" baseline="0" noProof="0" dirty="0" smtClean="0">
                <a:ln>
                  <a:noFill/>
                </a:ln>
                <a:solidFill>
                  <a:schemeClr val="bg1"/>
                </a:solidFill>
                <a:effectLst/>
                <a:uLnTx/>
                <a:uFillTx/>
                <a:latin typeface="+mn-lt"/>
                <a:ea typeface="+mn-ea"/>
                <a:cs typeface="B Koodak" pitchFamily="2" charset="-78"/>
              </a:rPr>
              <a:t> در موج سوم </a:t>
            </a:r>
            <a:r>
              <a:rPr kumimoji="0" lang="fa-IR" sz="3200" b="0" i="0" u="none" strike="noStrike" kern="1200" cap="none" spc="0" normalizeH="0" baseline="0" noProof="0" dirty="0" smtClean="0">
                <a:ln>
                  <a:noFill/>
                </a:ln>
                <a:solidFill>
                  <a:srgbClr val="C00000"/>
                </a:solidFill>
                <a:effectLst/>
                <a:uLnTx/>
                <a:uFillTx/>
                <a:latin typeface="+mn-lt"/>
                <a:ea typeface="+mn-ea"/>
                <a:cs typeface="B Koodak" pitchFamily="2" charset="-78"/>
              </a:rPr>
              <a:t>: فعاليت‌هاي رسانه‌اي و </a:t>
            </a:r>
            <a:r>
              <a:rPr kumimoji="0" lang="ar-SA" sz="3200" b="0" i="0" u="none" strike="noStrike" kern="1200" cap="none" spc="0" normalizeH="0" baseline="0" noProof="0" dirty="0" smtClean="0">
                <a:ln>
                  <a:noFill/>
                </a:ln>
                <a:solidFill>
                  <a:srgbClr val="C00000"/>
                </a:solidFill>
                <a:effectLst/>
                <a:uLnTx/>
                <a:uFillTx/>
                <a:latin typeface="+mn-lt"/>
                <a:ea typeface="+mn-ea"/>
                <a:cs typeface="B Koodak" pitchFamily="2" charset="-78"/>
              </a:rPr>
              <a:t>ارتباطي عرصه نبرد آينده را مي</a:t>
            </a:r>
            <a:r>
              <a:rPr kumimoji="0" lang="fa-IR" sz="3200" b="0" i="0" u="none" strike="noStrike" kern="1200" cap="none" spc="0" normalizeH="0" baseline="0" noProof="0" dirty="0" smtClean="0">
                <a:ln>
                  <a:noFill/>
                </a:ln>
                <a:solidFill>
                  <a:srgbClr val="C00000"/>
                </a:solidFill>
                <a:effectLst/>
                <a:uLnTx/>
                <a:uFillTx/>
                <a:latin typeface="+mn-lt"/>
                <a:ea typeface="+mn-ea"/>
                <a:cs typeface="B Koodak" pitchFamily="2" charset="-78"/>
              </a:rPr>
              <a:t>‌</a:t>
            </a:r>
            <a:r>
              <a:rPr kumimoji="0" lang="ar-SA" sz="3200" b="0" i="0" u="none" strike="noStrike" kern="1200" cap="none" spc="0" normalizeH="0" baseline="0" noProof="0" dirty="0" smtClean="0">
                <a:ln>
                  <a:noFill/>
                </a:ln>
                <a:solidFill>
                  <a:srgbClr val="C00000"/>
                </a:solidFill>
                <a:effectLst/>
                <a:uLnTx/>
                <a:uFillTx/>
                <a:latin typeface="+mn-lt"/>
                <a:ea typeface="+mn-ea"/>
                <a:cs typeface="B Koodak" pitchFamily="2" charset="-78"/>
              </a:rPr>
              <a:t>سازند</a:t>
            </a:r>
            <a:r>
              <a:rPr kumimoji="0" lang="fa-IR" sz="2800" b="0" i="0" u="none" strike="noStrike" kern="1200" cap="none" spc="0" normalizeH="0" baseline="0" noProof="0" dirty="0" smtClean="0">
                <a:ln>
                  <a:noFill/>
                </a:ln>
                <a:solidFill>
                  <a:srgbClr val="C00000"/>
                </a:solidFill>
                <a:effectLst/>
                <a:uLnTx/>
                <a:uFillTx/>
                <a:latin typeface="+mn-lt"/>
                <a:ea typeface="+mn-ea"/>
                <a:cs typeface="B Koodak" pitchFamily="2" charset="-78"/>
              </a:rPr>
              <a:t>،</a:t>
            </a:r>
            <a:r>
              <a:rPr kumimoji="0" lang="fa-IR" sz="2800" b="0" i="0" u="none" strike="noStrike" kern="1200" cap="none" spc="0" normalizeH="0" baseline="0" noProof="0" dirty="0" smtClean="0">
                <a:ln>
                  <a:noFill/>
                </a:ln>
                <a:solidFill>
                  <a:schemeClr val="tx1"/>
                </a:solidFill>
                <a:effectLst/>
                <a:uLnTx/>
                <a:uFillTx/>
                <a:latin typeface="+mn-lt"/>
                <a:ea typeface="+mn-ea"/>
                <a:cs typeface="B Koodak" pitchFamily="2" charset="-78"/>
              </a:rPr>
              <a:t> </a:t>
            </a:r>
            <a:r>
              <a:rPr kumimoji="0" lang="ar-SA" sz="2800" b="0" i="0" u="none" strike="noStrike" kern="1200" cap="none" spc="0" normalizeH="0" baseline="0" noProof="0" dirty="0" smtClean="0">
                <a:ln>
                  <a:noFill/>
                </a:ln>
                <a:solidFill>
                  <a:schemeClr val="tx1"/>
                </a:solidFill>
                <a:effectLst/>
                <a:uLnTx/>
                <a:uFillTx/>
                <a:latin typeface="+mn-lt"/>
                <a:ea typeface="+mn-ea"/>
                <a:cs typeface="B Koodak" pitchFamily="2" charset="-78"/>
              </a:rPr>
              <a:t> </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رسانه‌ها </a:t>
            </a:r>
            <a:r>
              <a:rPr kumimoji="0" lang="ar-SA" sz="3600" b="0" i="0" u="none" strike="noStrike" kern="1200" cap="none" spc="0" normalizeH="0" baseline="0" noProof="0" dirty="0" smtClean="0">
                <a:ln>
                  <a:noFill/>
                </a:ln>
                <a:solidFill>
                  <a:srgbClr val="C00000"/>
                </a:solidFill>
                <a:effectLst/>
                <a:uLnTx/>
                <a:uFillTx/>
                <a:latin typeface="+mn-lt"/>
                <a:ea typeface="+mn-ea"/>
                <a:cs typeface="B Koodak" pitchFamily="2" charset="-78"/>
              </a:rPr>
              <a:t>از</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 </a:t>
            </a:r>
            <a:r>
              <a:rPr kumimoji="0" lang="ar-SA" sz="3600" b="0" i="0" u="none" strike="noStrike" kern="1200" cap="none" spc="0" normalizeH="0" baseline="0" noProof="0" dirty="0" smtClean="0">
                <a:ln>
                  <a:noFill/>
                </a:ln>
                <a:solidFill>
                  <a:srgbClr val="C00000"/>
                </a:solidFill>
                <a:effectLst/>
                <a:uLnTx/>
                <a:uFillTx/>
                <a:latin typeface="+mn-lt"/>
                <a:ea typeface="+mn-ea"/>
                <a:cs typeface="B Koodak" pitchFamily="2" charset="-78"/>
              </a:rPr>
              <a:t>گلوله</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a:t>
            </a:r>
            <a:r>
              <a:rPr kumimoji="0" lang="ar-SA" sz="3600" b="0" i="0" u="none" strike="noStrike" kern="1200" cap="none" spc="0" normalizeH="0" baseline="0" noProof="0" dirty="0" smtClean="0">
                <a:ln>
                  <a:noFill/>
                </a:ln>
                <a:solidFill>
                  <a:srgbClr val="C00000"/>
                </a:solidFill>
                <a:effectLst/>
                <a:uLnTx/>
                <a:uFillTx/>
                <a:latin typeface="+mn-lt"/>
                <a:ea typeface="+mn-ea"/>
                <a:cs typeface="B Koodak" pitchFamily="2" charset="-78"/>
              </a:rPr>
              <a:t>هاي سلاح</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a:t>
            </a:r>
            <a:r>
              <a:rPr kumimoji="0" lang="ar-SA" sz="3600" b="0" i="0" u="none" strike="noStrike" kern="1200" cap="none" spc="0" normalizeH="0" baseline="0" noProof="0" dirty="0" smtClean="0">
                <a:ln>
                  <a:noFill/>
                </a:ln>
                <a:solidFill>
                  <a:srgbClr val="C00000"/>
                </a:solidFill>
                <a:effectLst/>
                <a:uLnTx/>
                <a:uFillTx/>
                <a:latin typeface="+mn-lt"/>
                <a:ea typeface="+mn-ea"/>
                <a:cs typeface="B Koodak" pitchFamily="2" charset="-78"/>
              </a:rPr>
              <a:t>هاي جنگي بسيار مرگ</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a:t>
            </a:r>
            <a:r>
              <a:rPr kumimoji="0" lang="ar-SA" sz="3600" b="0" i="0" u="none" strike="noStrike" kern="1200" cap="none" spc="0" normalizeH="0" baseline="0" noProof="0" dirty="0" smtClean="0">
                <a:ln>
                  <a:noFill/>
                </a:ln>
                <a:solidFill>
                  <a:srgbClr val="C00000"/>
                </a:solidFill>
                <a:effectLst/>
                <a:uLnTx/>
                <a:uFillTx/>
                <a:latin typeface="+mn-lt"/>
                <a:ea typeface="+mn-ea"/>
                <a:cs typeface="B Koodak" pitchFamily="2" charset="-78"/>
              </a:rPr>
              <a:t>بارترند</a:t>
            </a:r>
            <a:r>
              <a:rPr kumimoji="0" lang="fa-IR" sz="3600" b="0" i="0" u="none" strike="noStrike" kern="1200" cap="none" spc="0" normalizeH="0" baseline="0" noProof="0" dirty="0" smtClean="0">
                <a:ln>
                  <a:noFill/>
                </a:ln>
                <a:solidFill>
                  <a:srgbClr val="C00000"/>
                </a:solidFill>
                <a:effectLst/>
                <a:uLnTx/>
                <a:uFillTx/>
                <a:latin typeface="+mn-lt"/>
                <a:ea typeface="+mn-ea"/>
                <a:cs typeface="B Koodak" pitchFamily="2" charset="-78"/>
              </a:rPr>
              <a:t>.</a:t>
            </a:r>
          </a:p>
          <a:p>
            <a:pPr algn="justLow" rtl="1">
              <a:defRPr/>
            </a:pPr>
            <a:r>
              <a:rPr kumimoji="0" lang="ar-SA" sz="4400" b="0" i="0" u="none" strike="noStrike" kern="1200" cap="none" spc="0" normalizeH="0" baseline="0" noProof="0" dirty="0" smtClean="0">
                <a:ln>
                  <a:noFill/>
                </a:ln>
                <a:solidFill>
                  <a:srgbClr val="C00000"/>
                </a:solidFill>
                <a:effectLst/>
                <a:uLnTx/>
                <a:uFillTx/>
                <a:latin typeface="+mn-lt"/>
                <a:ea typeface="+mn-ea"/>
                <a:cs typeface="B Koodak" pitchFamily="2" charset="-78"/>
              </a:rPr>
              <a:t> </a:t>
            </a:r>
            <a:r>
              <a:rPr lang="fa-IR" sz="2800" b="1" dirty="0" smtClean="0">
                <a:solidFill>
                  <a:schemeClr val="accent5">
                    <a:lumMod val="25000"/>
                  </a:schemeClr>
                </a:solidFill>
                <a:cs typeface="2  Nazanin" pitchFamily="2" charset="-78"/>
              </a:rPr>
              <a:t>دنیای غرب در یک جهش تاریخی با رویکرد نظریه پردازان ، اطلاعاتی،والکترونیکی توانست، ایدئولوژی لیبرال – دموکراسی را به جهان تحمیل و خود را به عنوان کد خدای جهان قلمداد نماید</a:t>
            </a:r>
            <a:r>
              <a:rPr lang="fa-IR" sz="2800" b="1" dirty="0" smtClean="0">
                <a:solidFill>
                  <a:srgbClr val="FF0000"/>
                </a:solidFill>
                <a:cs typeface="2  Nazanin" pitchFamily="2" charset="-78"/>
              </a:rPr>
              <a:t> </a:t>
            </a:r>
            <a:endParaRPr lang="fa-IR" sz="2800" b="1" dirty="0" smtClean="0">
              <a:solidFill>
                <a:srgbClr val="C00000"/>
              </a:solidFill>
              <a:cs typeface="2  Nazanin" pitchFamily="2" charset="-78"/>
            </a:endParaRPr>
          </a:p>
          <a:p>
            <a:pPr algn="justLow" rtl="1">
              <a:defRPr/>
            </a:pPr>
            <a:r>
              <a:rPr lang="fa-IR" sz="2800" dirty="0" smtClean="0">
                <a:solidFill>
                  <a:srgbClr val="C00000"/>
                </a:solidFill>
                <a:cs typeface="2  Esfehan" pitchFamily="2" charset="-78"/>
              </a:rPr>
              <a:t>و امروزه امریکا برای مقابله با تمدن نوین جمهوری اسلامی بر روی ابزار ها ی جنگ نرم تمرکز نموده است </a:t>
            </a:r>
            <a:endParaRPr lang="en-US" sz="2800" dirty="0" smtClean="0">
              <a:solidFill>
                <a:srgbClr val="C00000"/>
              </a:solidFill>
            </a:endParaRPr>
          </a:p>
          <a:p>
            <a:pPr marL="365760" marR="0" lvl="0" indent="-256032" algn="r" defTabSz="914400" rtl="1" eaLnBrk="1" fontAlgn="auto" latinLnBrk="0" hangingPunct="1">
              <a:lnSpc>
                <a:spcPct val="120000"/>
              </a:lnSpc>
              <a:spcBef>
                <a:spcPts val="400"/>
              </a:spcBef>
              <a:spcAft>
                <a:spcPts val="0"/>
              </a:spcAft>
              <a:buClr>
                <a:schemeClr val="accent1"/>
              </a:buClr>
              <a:buSzPct val="68000"/>
              <a:buFont typeface="Wingdings 3"/>
              <a:buChar char=""/>
              <a:tabLst/>
              <a:defRPr/>
            </a:pPr>
            <a:endParaRPr kumimoji="0" lang="fa-IR" sz="4800" b="0" i="0" u="none" strike="noStrike" kern="1200" cap="none" spc="0" normalizeH="0" baseline="0" noProof="0" dirty="0" smtClean="0">
              <a:ln>
                <a:noFill/>
              </a:ln>
              <a:solidFill>
                <a:srgbClr val="C00000"/>
              </a:solidFill>
              <a:effectLst/>
              <a:uLnTx/>
              <a:uFillTx/>
              <a:latin typeface="+mn-lt"/>
              <a:ea typeface="+mn-ea"/>
              <a:cs typeface="B Koodak" pitchFamily="2" charset="-78"/>
            </a:endParaRPr>
          </a:p>
        </p:txBody>
      </p:sp>
      <p:sp>
        <p:nvSpPr>
          <p:cNvPr id="5" name="Title 2"/>
          <p:cNvSpPr txBox="1">
            <a:spLocks/>
          </p:cNvSpPr>
          <p:nvPr/>
        </p:nvSpPr>
        <p:spPr>
          <a:xfrm>
            <a:off x="609600" y="427038"/>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fa-IR" sz="36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11430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ormAutofit fontScale="90000"/>
            <a:scene3d>
              <a:camera prst="orthographicFront"/>
              <a:lightRig rig="soft" dir="t"/>
            </a:scene3d>
            <a:sp3d prstMaterial="softEdge">
              <a:bevelT w="25400" h="25400"/>
            </a:sp3d>
          </a:bodyPr>
          <a:lstStyle/>
          <a:p>
            <a:pPr lvl="0" algn="r" rtl="1"/>
            <a:r>
              <a:rPr lang="fa-IR" sz="4400" dirty="0" smtClean="0">
                <a:effectLst>
                  <a:outerShdw blurRad="38100" dist="38100" dir="2700000" algn="tl">
                    <a:srgbClr val="000000">
                      <a:alpha val="43137"/>
                    </a:srgbClr>
                  </a:outerShdw>
                </a:effectLst>
                <a:cs typeface="B Titr" pitchFamily="2" charset="-78"/>
              </a:rPr>
              <a:t/>
            </a:r>
            <a:br>
              <a:rPr lang="fa-IR" sz="4400" dirty="0" smtClean="0">
                <a:effectLst>
                  <a:outerShdw blurRad="38100" dist="38100" dir="2700000" algn="tl">
                    <a:srgbClr val="000000">
                      <a:alpha val="43137"/>
                    </a:srgbClr>
                  </a:outerShdw>
                </a:effectLst>
                <a:cs typeface="B Titr" pitchFamily="2" charset="-78"/>
              </a:rPr>
            </a:br>
            <a:r>
              <a:rPr lang="fa-IR" sz="4400" dirty="0" smtClean="0">
                <a:effectLst>
                  <a:outerShdw blurRad="38100" dist="38100" dir="2700000" algn="tl">
                    <a:srgbClr val="000000">
                      <a:alpha val="43137"/>
                    </a:srgbClr>
                  </a:outerShdw>
                </a:effectLst>
                <a:cs typeface="B Titr" pitchFamily="2" charset="-78"/>
              </a:rPr>
              <a:t>کارکرد جنگ </a:t>
            </a:r>
            <a:r>
              <a:rPr lang="fa-IR" sz="4900" dirty="0" smtClean="0">
                <a:effectLst>
                  <a:outerShdw blurRad="38100" dist="38100" dir="2700000" algn="tl">
                    <a:srgbClr val="000000">
                      <a:alpha val="43137"/>
                    </a:srgbClr>
                  </a:outerShdw>
                </a:effectLst>
                <a:cs typeface="B Titr" pitchFamily="2" charset="-78"/>
              </a:rPr>
              <a:t>رسانه‏های  </a:t>
            </a:r>
            <a:r>
              <a:rPr lang="en-US" sz="4400" dirty="0" smtClean="0">
                <a:cs typeface="B Titr" pitchFamily="2" charset="-78"/>
              </a:rPr>
              <a:t/>
            </a:r>
            <a:br>
              <a:rPr lang="en-US" sz="4400" dirty="0" smtClean="0">
                <a:cs typeface="B Titr" pitchFamily="2" charset="-78"/>
              </a:rPr>
            </a:br>
            <a:endParaRPr lang="fa-IR" dirty="0"/>
          </a:p>
        </p:txBody>
      </p:sp>
      <p:sp>
        <p:nvSpPr>
          <p:cNvPr id="3" name="Content Placeholder 1"/>
          <p:cNvSpPr txBox="1">
            <a:spLocks/>
          </p:cNvSpPr>
          <p:nvPr/>
        </p:nvSpPr>
        <p:spPr>
          <a:xfrm>
            <a:off x="35496" y="1597856"/>
            <a:ext cx="9036496" cy="5143512"/>
          </a:xfrm>
          <a:prstGeom prst="rect">
            <a:avLst/>
          </a:prstGeom>
          <a:solidFill>
            <a:schemeClr val="accent1">
              <a:lumMod val="20000"/>
              <a:lumOff val="80000"/>
            </a:schemeClr>
          </a:solidFill>
        </p:spPr>
        <p:txBody>
          <a:bodyPr/>
          <a:lstStyle/>
          <a:p>
            <a:pPr marL="109728" marR="0" lvl="0" algn="r" defTabSz="914400" rtl="1" eaLnBrk="1" fontAlgn="auto" latinLnBrk="0" hangingPunct="1">
              <a:lnSpc>
                <a:spcPct val="150000"/>
              </a:lnSpc>
              <a:spcBef>
                <a:spcPts val="400"/>
              </a:spcBef>
              <a:spcAft>
                <a:spcPts val="0"/>
              </a:spcAft>
              <a:buClr>
                <a:schemeClr val="accent1"/>
              </a:buClr>
              <a:buSzPct val="68000"/>
              <a:tabLst/>
              <a:defRPr/>
            </a:pP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رسانه</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‏ها با پوشش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خبری هدفمند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مستمر و فراگیر خود، می‏‏توانند‏: </a:t>
            </a:r>
          </a:p>
          <a:p>
            <a:pPr marL="365760" marR="0" lvl="0" indent="-256032" algn="r" defTabSz="914400" rtl="1" eaLnBrk="1" fontAlgn="auto" latinLnBrk="0" hangingPunct="1">
              <a:lnSpc>
                <a:spcPct val="150000"/>
              </a:lnSpc>
              <a:spcBef>
                <a:spcPts val="400"/>
              </a:spcBef>
              <a:spcAft>
                <a:spcPts val="0"/>
              </a:spcAft>
              <a:buClr>
                <a:schemeClr val="accent1"/>
              </a:buClr>
              <a:buSzPct val="68000"/>
              <a:buFont typeface="Wingdings 3"/>
              <a:buChar char=""/>
              <a:tabLst/>
              <a:defRPr/>
            </a:pPr>
            <a:r>
              <a:rPr lang="fa-IR" sz="3200" b="1" dirty="0" smtClean="0">
                <a:solidFill>
                  <a:schemeClr val="bg1"/>
                </a:solidFill>
                <a:effectLst>
                  <a:outerShdw blurRad="38100" dist="38100" dir="2700000" algn="tl">
                    <a:srgbClr val="000000">
                      <a:alpha val="43137"/>
                    </a:srgbClr>
                  </a:outerShdw>
                </a:effectLst>
                <a:cs typeface="B Koodak" pitchFamily="2" charset="-78"/>
              </a:rPr>
              <a:t>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توده‏های مختلف را تهییج و تحریک کنند، </a:t>
            </a:r>
          </a:p>
          <a:p>
            <a:pPr marL="365760" marR="0" lvl="0" indent="-256032" algn="r" defTabSz="914400" rtl="1" eaLnBrk="1" fontAlgn="auto" latinLnBrk="0" hangingPunct="1">
              <a:lnSpc>
                <a:spcPct val="150000"/>
              </a:lnSpc>
              <a:spcBef>
                <a:spcPts val="400"/>
              </a:spcBef>
              <a:spcAft>
                <a:spcPts val="0"/>
              </a:spcAft>
              <a:buClr>
                <a:schemeClr val="accent1"/>
              </a:buClr>
              <a:buSzPct val="68000"/>
              <a:buFont typeface="Wingdings 3"/>
              <a:buChar char=""/>
              <a:tabLst/>
              <a:defRPr/>
            </a:pPr>
            <a:r>
              <a:rPr lang="fa-IR" sz="3200" b="1" dirty="0" smtClean="0">
                <a:solidFill>
                  <a:schemeClr val="bg1"/>
                </a:solidFill>
                <a:effectLst>
                  <a:outerShdw blurRad="38100" dist="38100" dir="2700000" algn="tl">
                    <a:srgbClr val="000000">
                      <a:alpha val="43137"/>
                    </a:srgbClr>
                  </a:outerShdw>
                </a:effectLst>
                <a:cs typeface="B Koodak" pitchFamily="2" charset="-78"/>
              </a:rPr>
              <a:t>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با بهره‌گیری از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اصول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همرنگی و حیثیت، گروه‌های خاکستری و بی‌تفاوت را برای اقدام به کنش‏های جمعی برانگیزند،</a:t>
            </a:r>
          </a:p>
          <a:p>
            <a:pPr marL="365760" marR="0" lvl="0" indent="-256032" algn="r" defTabSz="914400" rtl="1" eaLnBrk="1" fontAlgn="auto" latinLnBrk="0" hangingPunct="1">
              <a:lnSpc>
                <a:spcPct val="150000"/>
              </a:lnSpc>
              <a:spcBef>
                <a:spcPts val="400"/>
              </a:spcBef>
              <a:spcAft>
                <a:spcPts val="0"/>
              </a:spcAft>
              <a:buClr>
                <a:schemeClr val="accent1"/>
              </a:buClr>
              <a:buSzPct val="68000"/>
              <a:buFont typeface="Wingdings 3"/>
              <a:buChar char=""/>
              <a:tabLst/>
              <a:defRPr/>
            </a:pPr>
            <a:r>
              <a:rPr lang="fa-IR" sz="3200" b="1" dirty="0" smtClean="0">
                <a:solidFill>
                  <a:schemeClr val="bg1"/>
                </a:solidFill>
                <a:effectLst>
                  <a:outerShdw blurRad="38100" dist="38100" dir="2700000" algn="tl">
                    <a:srgbClr val="000000">
                      <a:alpha val="43137"/>
                    </a:srgbClr>
                  </a:outerShdw>
                </a:effectLst>
                <a:cs typeface="B Koodak" pitchFamily="2" charset="-78"/>
              </a:rPr>
              <a:t>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جرأت‏ورزی و خشونت‏طلبی معترضان را افزایش دهند،</a:t>
            </a:r>
          </a:p>
          <a:p>
            <a:pPr marL="365760" marR="0" lvl="0" indent="-256032" algn="r" defTabSz="914400" rtl="1" eaLnBrk="1" fontAlgn="auto" latinLnBrk="0" hangingPunct="1">
              <a:lnSpc>
                <a:spcPct val="150000"/>
              </a:lnSpc>
              <a:spcBef>
                <a:spcPts val="400"/>
              </a:spcBef>
              <a:spcAft>
                <a:spcPts val="0"/>
              </a:spcAft>
              <a:buClr>
                <a:schemeClr val="accent1"/>
              </a:buClr>
              <a:buSzPct val="68000"/>
              <a:buFont typeface="Wingdings 3"/>
              <a:buChar char=""/>
              <a:tabLst/>
              <a:defRPr/>
            </a:pPr>
            <a:r>
              <a:rPr lang="fa-IR" sz="3200" b="1" dirty="0" smtClean="0">
                <a:solidFill>
                  <a:schemeClr val="bg1"/>
                </a:solidFill>
                <a:effectLst>
                  <a:outerShdw blurRad="38100" dist="38100" dir="2700000" algn="tl">
                    <a:srgbClr val="000000">
                      <a:alpha val="43137"/>
                    </a:srgbClr>
                  </a:outerShdw>
                </a:effectLst>
                <a:cs typeface="B Koodak" pitchFamily="2" charset="-78"/>
              </a:rPr>
              <a:t>  </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انسجام و روح گروهی کنشگران معترض را فزونی بخشند</a:t>
            </a:r>
            <a:r>
              <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rPr>
              <a:t>.</a:t>
            </a:r>
          </a:p>
          <a:p>
            <a:pPr marL="109728" marR="0" lvl="0" algn="r" defTabSz="914400" rtl="1" eaLnBrk="1" fontAlgn="auto" latinLnBrk="0" hangingPunct="1">
              <a:lnSpc>
                <a:spcPct val="150000"/>
              </a:lnSpc>
              <a:spcBef>
                <a:spcPts val="400"/>
              </a:spcBef>
              <a:spcAft>
                <a:spcPts val="0"/>
              </a:spcAft>
              <a:buClr>
                <a:schemeClr val="accent1"/>
              </a:buClr>
              <a:buSzPct val="68000"/>
              <a:tabLst/>
              <a:defRPr/>
            </a:pPr>
            <a:endParaRPr kumimoji="0" lang="fa-IR" sz="32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cs typeface="B Koodak" pitchFamily="2" charset="-78"/>
            </a:endParaRPr>
          </a:p>
          <a:p>
            <a:pPr marL="365760" marR="0" lvl="0" indent="-256032" algn="r" defTabSz="914400" rtl="1" eaLnBrk="1" fontAlgn="auto" latinLnBrk="0" hangingPunct="1">
              <a:lnSpc>
                <a:spcPct val="150000"/>
              </a:lnSpc>
              <a:spcBef>
                <a:spcPts val="400"/>
              </a:spcBef>
              <a:spcAft>
                <a:spcPts val="0"/>
              </a:spcAft>
              <a:buClr>
                <a:schemeClr val="accent1"/>
              </a:buClr>
              <a:buSzPct val="68000"/>
              <a:buFont typeface="Wingdings 3"/>
              <a:buChar char=""/>
              <a:tabLst/>
              <a:defRPr/>
            </a:pPr>
            <a:endParaRPr kumimoji="0" lang="en-US" sz="3200" b="1" i="0" u="none" strike="noStrike" kern="1200" cap="none" spc="0" normalizeH="0" baseline="0" noProof="0" dirty="0">
              <a:ln>
                <a:noFill/>
              </a:ln>
              <a:solidFill>
                <a:schemeClr val="bg1"/>
              </a:solidFill>
              <a:effectLst/>
              <a:uLnTx/>
              <a:uFillTx/>
              <a:cs typeface="B Koodak" pitchFamily="2" charset="-78"/>
            </a:endParaRPr>
          </a:p>
        </p:txBody>
      </p:sp>
      <p:sp>
        <p:nvSpPr>
          <p:cNvPr id="4" name="Slide Number Placeholder 2"/>
          <p:cNvSpPr>
            <a:spLocks noGrp="1"/>
          </p:cNvSpPr>
          <p:nvPr>
            <p:ph type="sldNum" sz="quarter" idx="12"/>
          </p:nvPr>
        </p:nvSpPr>
        <p:spPr>
          <a:xfrm>
            <a:off x="8799672" y="6560344"/>
            <a:ext cx="365760" cy="365125"/>
          </a:xfrm>
        </p:spPr>
        <p:txBody>
          <a:bodyPr/>
          <a:lstStyle/>
          <a:p>
            <a:pPr>
              <a:defRPr/>
            </a:pPr>
            <a:fld id="{B62CBD8B-E693-4441-BD07-D311FF096BC7}" type="slidenum">
              <a:rPr lang="fa-IR" smtClean="0">
                <a:solidFill>
                  <a:prstClr val="black"/>
                </a:solidFill>
              </a:rPr>
              <a:pPr>
                <a:defRPr/>
              </a:pPr>
              <a:t>34</a:t>
            </a:fld>
            <a:endParaRPr lang="fa-IR">
              <a:solidFill>
                <a:prstClr val="black"/>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20" y="1142984"/>
            <a:ext cx="4071966" cy="5653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7752" y="1142984"/>
            <a:ext cx="3714776" cy="5693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5720" y="0"/>
            <a:ext cx="8501122" cy="9144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r>
              <a:rPr lang="fa-IR" dirty="0" smtClean="0"/>
              <a:t> </a:t>
            </a:r>
            <a:r>
              <a:rPr lang="fa-IR" sz="4000" b="1" dirty="0" smtClean="0"/>
              <a:t>وارونه نمایی حقیقت در رسانه ی </a:t>
            </a:r>
            <a:r>
              <a:rPr lang="en-US" sz="4000" b="1" dirty="0" smtClean="0"/>
              <a:t>CNN</a:t>
            </a:r>
            <a:r>
              <a:rPr lang="fa-IR" sz="4000" dirty="0" smtClean="0"/>
              <a:t> </a:t>
            </a:r>
            <a:r>
              <a:rPr lang="fa-IR" dirty="0" smtClean="0"/>
              <a:t> </a:t>
            </a:r>
          </a:p>
          <a:p>
            <a:pPr algn="ctr"/>
            <a:endParaRPr lang="fa-IR"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descr="left-brain-right-brain.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23528" y="1628800"/>
            <a:ext cx="3606986" cy="5014910"/>
          </a:xfrm>
          <a:prstGeom prst="rect">
            <a:avLst/>
          </a:prstGeom>
        </p:spPr>
      </p:pic>
      <p:sp>
        <p:nvSpPr>
          <p:cNvPr id="5" name="Text Placeholder 3"/>
          <p:cNvSpPr txBox="1">
            <a:spLocks/>
          </p:cNvSpPr>
          <p:nvPr/>
        </p:nvSpPr>
        <p:spPr>
          <a:xfrm>
            <a:off x="4139952" y="1600200"/>
            <a:ext cx="4718298" cy="4972050"/>
          </a:xfrm>
          <a:prstGeom prst="rect">
            <a:avLst/>
          </a:prstGeom>
          <a:solidFill>
            <a:srgbClr val="00B0F0"/>
          </a:solidFill>
          <a:ln>
            <a:solidFill>
              <a:schemeClr val="tx2"/>
            </a:solidFill>
          </a:ln>
        </p:spPr>
        <p:txBody>
          <a:bodyPr>
            <a:normAutofit/>
          </a:bodyPr>
          <a:lstStyle/>
          <a:p>
            <a:pPr marL="365760" marR="0" lvl="0" indent="-256032" algn="justLow" defTabSz="914400" rtl="1" eaLnBrk="1" fontAlgn="auto" latinLnBrk="0" hangingPunct="1">
              <a:lnSpc>
                <a:spcPct val="100000"/>
              </a:lnSpc>
              <a:spcBef>
                <a:spcPts val="400"/>
              </a:spcBef>
              <a:spcAft>
                <a:spcPts val="0"/>
              </a:spcAft>
              <a:buClr>
                <a:schemeClr val="accent1"/>
              </a:buClr>
              <a:buSzPct val="68000"/>
              <a:buFont typeface="Wingdings 3"/>
              <a:buChar char=""/>
              <a:tabLst/>
              <a:defRPr/>
            </a:pPr>
            <a:r>
              <a:rPr kumimoji="0" lang="fa-IR" sz="28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طبق تحقیقات صورت گرفته، انسان با </a:t>
            </a:r>
            <a:r>
              <a:rPr kumimoji="0" lang="fa-IR" sz="2800" b="1" i="0" u="none" strike="noStrike" kern="1200" cap="none" spc="0" normalizeH="0" baseline="0" noProof="0" dirty="0" smtClean="0">
                <a:ln>
                  <a:noFill/>
                </a:ln>
                <a:solidFill>
                  <a:srgbClr val="C00000"/>
                </a:solidFill>
                <a:effectLst>
                  <a:outerShdw blurRad="38100" dist="38100" dir="2700000" algn="tl">
                    <a:srgbClr val="000000">
                      <a:alpha val="43137"/>
                    </a:srgbClr>
                  </a:outerShdw>
                </a:effectLst>
                <a:uLnTx/>
                <a:uFillTx/>
                <a:latin typeface="+mn-lt"/>
                <a:ea typeface="+mn-ea"/>
                <a:cs typeface="+mn-cs"/>
              </a:rPr>
              <a:t>نیمکره راست مغزش </a:t>
            </a:r>
            <a:r>
              <a:rPr kumimoji="0" lang="fa-IR" sz="2800" b="1"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n-lt"/>
                <a:ea typeface="+mn-ea"/>
                <a:cs typeface="+mn-cs"/>
              </a:rPr>
              <a:t>اطلاعات تصويري را دريافت مي‏نمايد و این اطلاعات، بزرگ‏ترین و عمیق‏ترین تاثیرات را روى شخصیت انسان مى‏گذارد. بنابراین، </a:t>
            </a:r>
            <a:r>
              <a:rPr kumimoji="0" lang="fa-IR" sz="2800" b="1" i="0" u="none" strike="noStrike" kern="1200" cap="none" spc="0" normalizeH="0" baseline="0" noProof="0" dirty="0" smtClean="0">
                <a:ln>
                  <a:noFill/>
                </a:ln>
                <a:solidFill>
                  <a:srgbClr val="002060"/>
                </a:solidFill>
                <a:effectLst>
                  <a:outerShdw blurRad="38100" dist="38100" dir="2700000" algn="tl">
                    <a:srgbClr val="000000">
                      <a:alpha val="43137"/>
                    </a:srgbClr>
                  </a:outerShdw>
                </a:effectLst>
                <a:uLnTx/>
                <a:uFillTx/>
                <a:latin typeface="+mn-lt"/>
                <a:ea typeface="+mn-ea"/>
                <a:cs typeface="+mn-cs"/>
              </a:rPr>
              <a:t>تصویر، کارآمدترین عامل نه تنها براى انتقال معلومات، بلکه براى تاثیرگذارى روى شخصیت و روان افراد است.</a:t>
            </a:r>
            <a:r>
              <a:rPr kumimoji="0" lang="fa-IR"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rPr>
              <a:t> </a:t>
            </a:r>
            <a:endParaRPr kumimoji="0" lang="en-US"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a:p>
            <a:pPr marL="365760" marR="0" lvl="0" indent="-256032" algn="justLow" defTabSz="914400" rtl="1"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fa-IR" sz="27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lt"/>
              <a:ea typeface="+mn-ea"/>
              <a:cs typeface="+mn-cs"/>
            </a:endParaRPr>
          </a:p>
        </p:txBody>
      </p:sp>
      <p:sp>
        <p:nvSpPr>
          <p:cNvPr id="6" name="Title 1"/>
          <p:cNvSpPr txBox="1">
            <a:spLocks/>
          </p:cNvSpPr>
          <p:nvPr/>
        </p:nvSpPr>
        <p:spPr>
          <a:xfrm>
            <a:off x="457200" y="277813"/>
            <a:ext cx="8229600" cy="1139825"/>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60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mj-lt"/>
                <a:ea typeface="+mj-ea"/>
                <a:cs typeface="+mj-cs"/>
              </a:rPr>
              <a:t>تاثيرگذري تصوير</a:t>
            </a:r>
            <a:endParaRPr kumimoji="0" lang="fa-IR" sz="6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2438400" y="1828800"/>
            <a:ext cx="6029348" cy="923330"/>
          </a:xfrm>
          <a:prstGeom prst="rect">
            <a:avLst/>
          </a:prstGeom>
          <a:solidFill>
            <a:schemeClr val="accent3"/>
          </a:solidFill>
        </p:spPr>
        <p:style>
          <a:lnRef idx="1">
            <a:schemeClr val="accent6"/>
          </a:lnRef>
          <a:fillRef idx="2">
            <a:schemeClr val="accent6"/>
          </a:fillRef>
          <a:effectRef idx="1">
            <a:schemeClr val="accent6"/>
          </a:effectRef>
          <a:fontRef idx="minor">
            <a:schemeClr val="dk1"/>
          </a:fontRef>
        </p:style>
        <p:txBody>
          <a:bodyPr wrap="square">
            <a:spAutoFit/>
          </a:bodyPr>
          <a:lstStyle/>
          <a:p>
            <a:pPr marL="109728" indent="0" algn="just" rtl="1">
              <a:buNone/>
              <a:defRPr/>
            </a:pPr>
            <a:r>
              <a:rPr lang="fa-IR" sz="2800" dirty="0" smtClean="0">
                <a:solidFill>
                  <a:schemeClr val="tx1"/>
                </a:solidFill>
                <a:cs typeface="2  Esfehan" pitchFamily="2" charset="-78"/>
              </a:rPr>
              <a:t> الف. </a:t>
            </a:r>
            <a:r>
              <a:rPr lang="fa-IR" sz="5400" dirty="0">
                <a:solidFill>
                  <a:schemeClr val="bg2">
                    <a:lumMod val="25000"/>
                  </a:schemeClr>
                </a:solidFill>
                <a:cs typeface="2  Esfehan" pitchFamily="2" charset="-78"/>
              </a:rPr>
              <a:t>رسانه ها </a:t>
            </a:r>
          </a:p>
        </p:txBody>
      </p:sp>
      <p:sp>
        <p:nvSpPr>
          <p:cNvPr id="5" name="TextBox 4"/>
          <p:cNvSpPr txBox="1"/>
          <p:nvPr/>
        </p:nvSpPr>
        <p:spPr>
          <a:xfrm>
            <a:off x="1828800" y="3254514"/>
            <a:ext cx="6605638" cy="707886"/>
          </a:xfrm>
          <a:prstGeom prst="rect">
            <a:avLst/>
          </a:prstGeom>
          <a:solidFill>
            <a:schemeClr val="accent2">
              <a:lumMod val="60000"/>
              <a:lumOff val="4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algn="r" rtl="1">
              <a:defRPr/>
            </a:pPr>
            <a:r>
              <a:rPr lang="fa-IR" sz="2800" dirty="0" smtClean="0">
                <a:solidFill>
                  <a:schemeClr val="tx1"/>
                </a:solidFill>
                <a:cs typeface="2  Esfehan" pitchFamily="2" charset="-78"/>
              </a:rPr>
              <a:t>  ب</a:t>
            </a:r>
            <a:r>
              <a:rPr lang="fa-IR" sz="3600" dirty="0" smtClean="0">
                <a:solidFill>
                  <a:srgbClr val="C00000"/>
                </a:solidFill>
                <a:cs typeface="2  Esfehan" pitchFamily="2" charset="-78"/>
              </a:rPr>
              <a:t>. </a:t>
            </a:r>
            <a:r>
              <a:rPr lang="fa-IR" sz="4000" b="1" dirty="0" smtClean="0">
                <a:solidFill>
                  <a:schemeClr val="bg2">
                    <a:lumMod val="25000"/>
                  </a:schemeClr>
                </a:solidFill>
                <a:cs typeface="2  Esfehan" pitchFamily="2" charset="-78"/>
              </a:rPr>
              <a:t>صنایع فرهنگی</a:t>
            </a:r>
            <a:r>
              <a:rPr lang="fa-IR" sz="4000" dirty="0" smtClean="0">
                <a:solidFill>
                  <a:schemeClr val="bg2">
                    <a:lumMod val="25000"/>
                  </a:schemeClr>
                </a:solidFill>
                <a:cs typeface="2  Esfehan" pitchFamily="2" charset="-78"/>
              </a:rPr>
              <a:t>:</a:t>
            </a:r>
            <a:endParaRPr lang="en-US" sz="2000" b="1" dirty="0">
              <a:cs typeface="B Esfehan" pitchFamily="2" charset="-78"/>
            </a:endParaRPr>
          </a:p>
        </p:txBody>
      </p:sp>
      <p:sp>
        <p:nvSpPr>
          <p:cNvPr id="6" name="TextBox 5"/>
          <p:cNvSpPr txBox="1"/>
          <p:nvPr/>
        </p:nvSpPr>
        <p:spPr>
          <a:xfrm>
            <a:off x="1271558" y="4419600"/>
            <a:ext cx="7186642" cy="707886"/>
          </a:xfrm>
          <a:prstGeom prst="rect">
            <a:avLst/>
          </a:prstGeom>
          <a:solidFill>
            <a:schemeClr val="accent2"/>
          </a:solidFill>
        </p:spPr>
        <p:style>
          <a:lnRef idx="1">
            <a:schemeClr val="accent6"/>
          </a:lnRef>
          <a:fillRef idx="2">
            <a:schemeClr val="accent6"/>
          </a:fillRef>
          <a:effectRef idx="1">
            <a:schemeClr val="accent6"/>
          </a:effectRef>
          <a:fontRef idx="minor">
            <a:schemeClr val="dk1"/>
          </a:fontRef>
        </p:style>
        <p:txBody>
          <a:bodyPr wrap="square">
            <a:spAutoFit/>
          </a:bodyPr>
          <a:lstStyle/>
          <a:p>
            <a:pPr algn="just" rtl="1">
              <a:defRPr/>
            </a:pPr>
            <a:r>
              <a:rPr lang="fa-IR" sz="2800" dirty="0" smtClean="0">
                <a:solidFill>
                  <a:srgbClr val="C00000"/>
                </a:solidFill>
                <a:cs typeface="2  Esfehan" pitchFamily="2" charset="-78"/>
              </a:rPr>
              <a:t> </a:t>
            </a:r>
            <a:r>
              <a:rPr lang="fa-IR" sz="2800" dirty="0" smtClean="0">
                <a:solidFill>
                  <a:schemeClr val="tx1"/>
                </a:solidFill>
                <a:cs typeface="2  Esfehan" pitchFamily="2" charset="-78"/>
              </a:rPr>
              <a:t>ج</a:t>
            </a:r>
            <a:r>
              <a:rPr lang="fa-IR" sz="3200" b="1" dirty="0" smtClean="0">
                <a:solidFill>
                  <a:schemeClr val="tx1"/>
                </a:solidFill>
                <a:cs typeface="2  Esfehan" pitchFamily="2" charset="-78"/>
              </a:rPr>
              <a:t>.</a:t>
            </a:r>
            <a:r>
              <a:rPr lang="fa-IR" sz="3200" b="1" dirty="0" smtClean="0">
                <a:solidFill>
                  <a:schemeClr val="bg2">
                    <a:lumMod val="25000"/>
                  </a:schemeClr>
                </a:solidFill>
                <a:cs typeface="2  Esfehan" pitchFamily="2" charset="-78"/>
              </a:rPr>
              <a:t> </a:t>
            </a:r>
            <a:r>
              <a:rPr lang="fa-IR" sz="4000" b="1" dirty="0" smtClean="0">
                <a:solidFill>
                  <a:schemeClr val="bg2">
                    <a:lumMod val="25000"/>
                  </a:schemeClr>
                </a:solidFill>
                <a:cs typeface="2  Esfehan" pitchFamily="2" charset="-78"/>
              </a:rPr>
              <a:t>فن آوری های نوین ارتباطی</a:t>
            </a:r>
            <a:endParaRPr lang="fa-IR" sz="3200" b="1" dirty="0">
              <a:solidFill>
                <a:schemeClr val="bg2">
                  <a:lumMod val="25000"/>
                </a:schemeClr>
              </a:solidFill>
              <a:cs typeface="2  Esfehan" pitchFamily="2" charset="-78"/>
            </a:endParaRPr>
          </a:p>
        </p:txBody>
      </p:sp>
      <p:sp>
        <p:nvSpPr>
          <p:cNvPr id="31" name="AutoShape 8"/>
          <p:cNvSpPr>
            <a:spLocks noChangeArrowheads="1"/>
          </p:cNvSpPr>
          <p:nvPr/>
        </p:nvSpPr>
        <p:spPr bwMode="auto">
          <a:xfrm>
            <a:off x="676220" y="304800"/>
            <a:ext cx="7858180" cy="1285875"/>
          </a:xfrm>
          <a:prstGeom prst="star32">
            <a:avLst>
              <a:gd name="adj" fmla="val 37500"/>
            </a:avLst>
          </a:prstGeom>
          <a:solidFill>
            <a:srgbClr val="00B0F0"/>
          </a:solidFill>
          <a:ln w="19050">
            <a:noFill/>
            <a:miter lim="800000"/>
            <a:headEnd/>
            <a:tailEnd/>
          </a:ln>
          <a:effectLst/>
          <a:scene3d>
            <a:camera prst="orthographicFront">
              <a:rot lat="0" lon="0" rev="0"/>
            </a:camera>
            <a:lightRig rig="contrasting" dir="t">
              <a:rot lat="0" lon="0" rev="7800000"/>
            </a:lightRig>
          </a:scene3d>
          <a:sp3d>
            <a:bevelT w="139700" h="139700"/>
          </a:sp3d>
        </p:spPr>
        <p:txBody>
          <a:bodyPr wrap="none" anchor="ctr"/>
          <a:lstStyle/>
          <a:p>
            <a:pPr algn="ctr" fontAlgn="auto">
              <a:spcBef>
                <a:spcPts val="0"/>
              </a:spcBef>
              <a:spcAft>
                <a:spcPts val="0"/>
              </a:spcAft>
              <a:defRPr/>
            </a:pPr>
            <a:r>
              <a:rPr lang="fa-IR" sz="7200" b="1" dirty="0" smtClean="0">
                <a:solidFill>
                  <a:schemeClr val="bg1"/>
                </a:solidFill>
                <a:cs typeface="2  Esfehan" pitchFamily="2" charset="-78"/>
              </a:rPr>
              <a:t>ابزار های جنگ نرم</a:t>
            </a:r>
            <a:endParaRPr lang="fa-IR" sz="7200" b="1" dirty="0" smtClean="0">
              <a:solidFill>
                <a:schemeClr val="bg1"/>
              </a:solidFill>
            </a:endParaRPr>
          </a:p>
        </p:txBody>
      </p:sp>
    </p:spTree>
    <p:extLst>
      <p:ext uri="{BB962C8B-B14F-4D97-AF65-F5344CB8AC3E}">
        <p14:creationId xmlns:p14="http://schemas.microsoft.com/office/powerpoint/2010/main" val="207134981"/>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par>
                          <p:cTn id="16" fill="hold">
                            <p:stCondLst>
                              <p:cond delay="1500"/>
                            </p:stCondLst>
                            <p:childTnLst>
                              <p:par>
                                <p:cTn id="17" presetID="34"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from="(-#ppt_w/2)" to="(#ppt_x)" calcmode="lin" valueType="num">
                                      <p:cBhvr>
                                        <p:cTn id="19" dur="1800" fill="hold">
                                          <p:stCondLst>
                                            <p:cond delay="0"/>
                                          </p:stCondLst>
                                        </p:cTn>
                                        <p:tgtEl>
                                          <p:spTgt spid="31"/>
                                        </p:tgtEl>
                                        <p:attrNameLst>
                                          <p:attrName>ppt_x</p:attrName>
                                        </p:attrNameLst>
                                      </p:cBhvr>
                                    </p:anim>
                                    <p:anim from="0" to="-1.0" calcmode="lin" valueType="num">
                                      <p:cBhvr>
                                        <p:cTn id="20" dur="600" decel="50000" autoRev="1" fill="hold">
                                          <p:stCondLst>
                                            <p:cond delay="1800"/>
                                          </p:stCondLst>
                                        </p:cTn>
                                        <p:tgtEl>
                                          <p:spTgt spid="31"/>
                                        </p:tgtEl>
                                        <p:attrNameLst>
                                          <p:attrName>xshear</p:attrName>
                                        </p:attrNameLst>
                                      </p:cBhvr>
                                    </p:anim>
                                    <p:animScale>
                                      <p:cBhvr>
                                        <p:cTn id="21" dur="600" decel="100000" autoRev="1" fill="hold">
                                          <p:stCondLst>
                                            <p:cond delay="1800"/>
                                          </p:stCondLst>
                                        </p:cTn>
                                        <p:tgtEl>
                                          <p:spTgt spid="31"/>
                                        </p:tgtEl>
                                      </p:cBhvr>
                                      <p:from x="100000" y="100000"/>
                                      <p:to x="80000" y="100000"/>
                                    </p:animScale>
                                    <p:anim by="(#ppt_h/3+#ppt_w*0.1)" calcmode="lin" valueType="num">
                                      <p:cBhvr additive="sum">
                                        <p:cTn id="22" dur="600" decel="100000" autoRev="1" fill="hold">
                                          <p:stCondLst>
                                            <p:cond delay="1800"/>
                                          </p:stCondLst>
                                        </p:cTn>
                                        <p:tgtEl>
                                          <p:spTgt spid="3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txBox="1">
            <a:spLocks/>
          </p:cNvSpPr>
          <p:nvPr/>
        </p:nvSpPr>
        <p:spPr>
          <a:xfrm>
            <a:off x="457200" y="274638"/>
            <a:ext cx="8229600" cy="1143000"/>
          </a:xfrm>
          <a:prstGeom prst="rect">
            <a:avLst/>
          </a:prstGeom>
        </p:spPr>
        <p:txBody>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r" rtl="1"/>
            <a:r>
              <a:rPr lang="fa-IR" smtClean="0"/>
              <a:t>ابزار جنگ نرم</a:t>
            </a:r>
            <a:endParaRPr lang="en-US" dirty="0"/>
          </a:p>
        </p:txBody>
      </p:sp>
      <p:sp>
        <p:nvSpPr>
          <p:cNvPr id="3" name="Content Placeholder 3"/>
          <p:cNvSpPr txBox="1">
            <a:spLocks/>
          </p:cNvSpPr>
          <p:nvPr/>
        </p:nvSpPr>
        <p:spPr>
          <a:xfrm>
            <a:off x="2286000" y="1447800"/>
            <a:ext cx="6181748"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dk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dk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dk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dk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dk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dk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dk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dk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dk1"/>
                </a:solidFill>
                <a:latin typeface="+mn-lt"/>
                <a:ea typeface="+mn-ea"/>
                <a:cs typeface="+mn-cs"/>
              </a:defRPr>
            </a:lvl9pPr>
            <a:extLst/>
          </a:lstStyle>
          <a:p>
            <a:pPr marL="109728" indent="0" algn="just" rtl="1">
              <a:buFont typeface="Wingdings 3"/>
              <a:buNone/>
              <a:defRPr/>
            </a:pPr>
            <a:r>
              <a:rPr lang="fa-IR" sz="2800" smtClean="0">
                <a:solidFill>
                  <a:srgbClr val="C00000"/>
                </a:solidFill>
                <a:cs typeface="2  Esfehan" pitchFamily="2" charset="-78"/>
              </a:rPr>
              <a:t> الف. </a:t>
            </a:r>
            <a:r>
              <a:rPr lang="fa-IR" sz="5400" smtClean="0">
                <a:solidFill>
                  <a:schemeClr val="bg2">
                    <a:lumMod val="25000"/>
                  </a:schemeClr>
                </a:solidFill>
                <a:cs typeface="2  Esfehan" pitchFamily="2" charset="-78"/>
              </a:rPr>
              <a:t>رسانه ها </a:t>
            </a:r>
            <a:endParaRPr lang="fa-IR" sz="5400" dirty="0">
              <a:solidFill>
                <a:schemeClr val="bg2">
                  <a:lumMod val="25000"/>
                </a:schemeClr>
              </a:solidFill>
              <a:cs typeface="2  Esfehan" pitchFamily="2" charset="-78"/>
            </a:endParaRPr>
          </a:p>
        </p:txBody>
      </p:sp>
      <p:sp>
        <p:nvSpPr>
          <p:cNvPr id="4" name="TextBox 3"/>
          <p:cNvSpPr txBox="1"/>
          <p:nvPr/>
        </p:nvSpPr>
        <p:spPr>
          <a:xfrm>
            <a:off x="1828800" y="3096161"/>
            <a:ext cx="6605638"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r" rtl="1">
              <a:defRPr/>
            </a:pPr>
            <a:r>
              <a:rPr lang="fa-IR" sz="2800" dirty="0" smtClean="0">
                <a:solidFill>
                  <a:srgbClr val="C00000"/>
                </a:solidFill>
                <a:cs typeface="2  Esfehan" pitchFamily="2" charset="-78"/>
              </a:rPr>
              <a:t>  ب</a:t>
            </a:r>
            <a:r>
              <a:rPr lang="fa-IR" sz="3600" dirty="0" smtClean="0">
                <a:solidFill>
                  <a:srgbClr val="C00000"/>
                </a:solidFill>
                <a:cs typeface="2  Esfehan" pitchFamily="2" charset="-78"/>
              </a:rPr>
              <a:t>. </a:t>
            </a:r>
            <a:r>
              <a:rPr lang="fa-IR" sz="4000" dirty="0" smtClean="0">
                <a:solidFill>
                  <a:schemeClr val="bg2">
                    <a:lumMod val="25000"/>
                  </a:schemeClr>
                </a:solidFill>
                <a:cs typeface="2  Esfehan" pitchFamily="2" charset="-78"/>
              </a:rPr>
              <a:t>صنایع فرهنگی:</a:t>
            </a:r>
            <a:r>
              <a:rPr lang="fa-IR" sz="4000" b="1" dirty="0" smtClean="0">
                <a:cs typeface="B Esfehan" pitchFamily="2" charset="-78"/>
              </a:rPr>
              <a:t> </a:t>
            </a:r>
            <a:r>
              <a:rPr lang="fa-IR" sz="2000" b="1" dirty="0" smtClean="0">
                <a:cs typeface="B Esfehan" pitchFamily="2" charset="-78"/>
              </a:rPr>
              <a:t>فیلم ، سینما،</a:t>
            </a:r>
            <a:r>
              <a:rPr lang="fa-IR" sz="3600" b="1" dirty="0" smtClean="0">
                <a:cs typeface="B Esfehan" pitchFamily="2" charset="-78"/>
              </a:rPr>
              <a:t> </a:t>
            </a:r>
            <a:r>
              <a:rPr lang="fa-IR" sz="2400" b="1" dirty="0" smtClean="0">
                <a:cs typeface="B Esfehan" pitchFamily="2" charset="-78"/>
              </a:rPr>
              <a:t>کارتون</a:t>
            </a:r>
            <a:r>
              <a:rPr lang="fa-IR" sz="3600" b="1" dirty="0" smtClean="0">
                <a:cs typeface="B Esfehan" pitchFamily="2" charset="-78"/>
              </a:rPr>
              <a:t> </a:t>
            </a:r>
            <a:r>
              <a:rPr lang="fa-IR" b="1" dirty="0" smtClean="0">
                <a:cs typeface="B Esfehan" pitchFamily="2" charset="-78"/>
              </a:rPr>
              <a:t>(انیمیشن</a:t>
            </a:r>
            <a:r>
              <a:rPr lang="fa-IR" sz="2000" b="1" dirty="0" smtClean="0">
                <a:cs typeface="B Esfehan" pitchFamily="2" charset="-78"/>
              </a:rPr>
              <a:t>)</a:t>
            </a:r>
            <a:endParaRPr lang="en-US" sz="2000" b="1" dirty="0" smtClean="0">
              <a:cs typeface="B Esfehan" pitchFamily="2" charset="-78"/>
            </a:endParaRPr>
          </a:p>
          <a:p>
            <a:pPr algn="r" rtl="1">
              <a:defRPr/>
            </a:pPr>
            <a:r>
              <a:rPr lang="fa-IR" sz="4000" b="1" dirty="0" smtClean="0">
                <a:cs typeface="B Esfehan" pitchFamily="2" charset="-78"/>
              </a:rPr>
              <a:t>،</a:t>
            </a:r>
            <a:r>
              <a:rPr lang="fa-IR" sz="2000" b="1" dirty="0" smtClean="0">
                <a:cs typeface="B Esfehan" pitchFamily="2" charset="-78"/>
              </a:rPr>
              <a:t>ماهواره،موسیقی،بازی رایانه ای،اسباب بازی و....</a:t>
            </a:r>
            <a:endParaRPr lang="en-US" sz="2000" b="1" dirty="0">
              <a:cs typeface="B Esfehan" pitchFamily="2" charset="-78"/>
            </a:endParaRPr>
          </a:p>
        </p:txBody>
      </p:sp>
      <p:sp>
        <p:nvSpPr>
          <p:cNvPr id="5" name="TextBox 4"/>
          <p:cNvSpPr txBox="1"/>
          <p:nvPr/>
        </p:nvSpPr>
        <p:spPr>
          <a:xfrm>
            <a:off x="1271558" y="4778514"/>
            <a:ext cx="7186642" cy="70788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rtl="1">
              <a:defRPr/>
            </a:pPr>
            <a:r>
              <a:rPr lang="fa-IR" sz="2800" dirty="0" smtClean="0">
                <a:solidFill>
                  <a:srgbClr val="C00000"/>
                </a:solidFill>
                <a:cs typeface="2  Esfehan" pitchFamily="2" charset="-78"/>
              </a:rPr>
              <a:t> ج</a:t>
            </a:r>
            <a:r>
              <a:rPr lang="fa-IR" sz="3200" dirty="0" smtClean="0">
                <a:solidFill>
                  <a:srgbClr val="C00000"/>
                </a:solidFill>
                <a:cs typeface="2  Esfehan" pitchFamily="2" charset="-78"/>
              </a:rPr>
              <a:t>.</a:t>
            </a:r>
            <a:r>
              <a:rPr lang="fa-IR" sz="3200" dirty="0" smtClean="0">
                <a:solidFill>
                  <a:schemeClr val="bg2">
                    <a:lumMod val="25000"/>
                  </a:schemeClr>
                </a:solidFill>
                <a:cs typeface="2  Esfehan" pitchFamily="2" charset="-78"/>
              </a:rPr>
              <a:t> </a:t>
            </a:r>
            <a:r>
              <a:rPr lang="fa-IR" sz="4000" dirty="0" smtClean="0">
                <a:solidFill>
                  <a:schemeClr val="bg2">
                    <a:lumMod val="25000"/>
                  </a:schemeClr>
                </a:solidFill>
                <a:cs typeface="2  Esfehan" pitchFamily="2" charset="-78"/>
              </a:rPr>
              <a:t>فن آوری های نوین ارتباطی</a:t>
            </a:r>
            <a:endParaRPr lang="fa-IR" sz="3200" dirty="0">
              <a:solidFill>
                <a:schemeClr val="bg2">
                  <a:lumMod val="25000"/>
                </a:schemeClr>
              </a:solidFill>
              <a:cs typeface="2  Esfehan" pitchFamily="2" charset="-78"/>
            </a:endParaRPr>
          </a:p>
        </p:txBody>
      </p:sp>
      <p:sp>
        <p:nvSpPr>
          <p:cNvPr id="6" name="Rectangle 5"/>
          <p:cNvSpPr/>
          <p:nvPr/>
        </p:nvSpPr>
        <p:spPr>
          <a:xfrm>
            <a:off x="35719" y="0"/>
            <a:ext cx="9143999" cy="6858000"/>
          </a:xfrm>
          <a:prstGeom prst="rect">
            <a:avLst/>
          </a:prstGeom>
          <a:solidFill>
            <a:schemeClr val="accent2">
              <a:lumMod val="40000"/>
              <a:lumOff val="60000"/>
            </a:schemeClr>
          </a:solidFill>
          <a:ln>
            <a:solidFill>
              <a:schemeClr val="accent1"/>
            </a:solidFill>
          </a:ln>
        </p:spPr>
        <p:style>
          <a:lnRef idx="2">
            <a:schemeClr val="accent5"/>
          </a:lnRef>
          <a:fillRef idx="1">
            <a:schemeClr val="lt1"/>
          </a:fillRef>
          <a:effectRef idx="0">
            <a:schemeClr val="accent5"/>
          </a:effectRef>
          <a:fontRef idx="minor">
            <a:schemeClr val="dk1"/>
          </a:fontRef>
        </p:style>
        <p:txBody>
          <a:bodyPr anchor="ctr"/>
          <a:lstStyle/>
          <a:p>
            <a:pPr algn="ctr" rtl="1">
              <a:defRPr/>
            </a:pPr>
            <a:endParaRPr lang="en-US">
              <a:solidFill>
                <a:schemeClr val="accent1">
                  <a:lumMod val="20000"/>
                  <a:lumOff val="80000"/>
                </a:schemeClr>
              </a:solidFill>
            </a:endParaRPr>
          </a:p>
        </p:txBody>
      </p:sp>
      <p:sp>
        <p:nvSpPr>
          <p:cNvPr id="8" name="TextBox 7"/>
          <p:cNvSpPr txBox="1"/>
          <p:nvPr/>
        </p:nvSpPr>
        <p:spPr>
          <a:xfrm>
            <a:off x="6679407" y="3200400"/>
            <a:ext cx="1678781"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defRPr/>
            </a:pPr>
            <a:r>
              <a:rPr lang="fa-IR" sz="2000" b="1" dirty="0">
                <a:cs typeface="B Esfehan" pitchFamily="2" charset="-78"/>
              </a:rPr>
              <a:t>3</a:t>
            </a:r>
            <a:r>
              <a:rPr lang="fa-IR" sz="2000" b="1" dirty="0" smtClean="0">
                <a:cs typeface="B Esfehan" pitchFamily="2" charset="-78"/>
              </a:rPr>
              <a:t>. </a:t>
            </a:r>
            <a:r>
              <a:rPr lang="fa-IR" sz="2000" b="1" dirty="0">
                <a:cs typeface="B Esfehan" pitchFamily="2" charset="-78"/>
              </a:rPr>
              <a:t>رادیوها </a:t>
            </a:r>
          </a:p>
        </p:txBody>
      </p:sp>
      <p:sp>
        <p:nvSpPr>
          <p:cNvPr id="9" name="TextBox 8"/>
          <p:cNvSpPr txBox="1"/>
          <p:nvPr/>
        </p:nvSpPr>
        <p:spPr>
          <a:xfrm>
            <a:off x="6697276" y="4243336"/>
            <a:ext cx="1684724"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defRPr/>
            </a:pPr>
            <a:r>
              <a:rPr lang="fa-IR" sz="2000" b="1" dirty="0">
                <a:cs typeface="B Esfehan" pitchFamily="2" charset="-78"/>
              </a:rPr>
              <a:t>4</a:t>
            </a:r>
            <a:r>
              <a:rPr lang="fa-IR" sz="2000" b="1" dirty="0" smtClean="0">
                <a:cs typeface="B Esfehan" pitchFamily="2" charset="-78"/>
              </a:rPr>
              <a:t>.</a:t>
            </a:r>
            <a:r>
              <a:rPr lang="fa-IR" sz="2000" b="1" dirty="0" smtClean="0">
                <a:solidFill>
                  <a:schemeClr val="tx2">
                    <a:lumMod val="25000"/>
                  </a:schemeClr>
                </a:solidFill>
                <a:cs typeface="B Esfehan" pitchFamily="2" charset="-78"/>
              </a:rPr>
              <a:t> </a:t>
            </a:r>
            <a:r>
              <a:rPr lang="fa-IR" sz="2000" b="1" dirty="0">
                <a:solidFill>
                  <a:schemeClr val="tx2">
                    <a:lumMod val="25000"/>
                  </a:schemeClr>
                </a:solidFill>
                <a:cs typeface="B Esfehan" pitchFamily="2" charset="-78"/>
              </a:rPr>
              <a:t>تلويزيون‌ها </a:t>
            </a:r>
          </a:p>
        </p:txBody>
      </p:sp>
      <p:sp>
        <p:nvSpPr>
          <p:cNvPr id="10" name="TextBox 9"/>
          <p:cNvSpPr txBox="1"/>
          <p:nvPr/>
        </p:nvSpPr>
        <p:spPr>
          <a:xfrm>
            <a:off x="5000625" y="5367849"/>
            <a:ext cx="3357563"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defRPr/>
            </a:pPr>
            <a:r>
              <a:rPr lang="fa-IR" sz="2000" b="1" dirty="0">
                <a:cs typeface="B Esfehan" pitchFamily="2" charset="-78"/>
              </a:rPr>
              <a:t>5</a:t>
            </a:r>
            <a:r>
              <a:rPr lang="fa-IR" sz="2000" b="1" dirty="0" smtClean="0">
                <a:cs typeface="B Esfehan" pitchFamily="2" charset="-78"/>
              </a:rPr>
              <a:t>. </a:t>
            </a:r>
            <a:r>
              <a:rPr lang="fa-IR" sz="2000" b="1" dirty="0">
                <a:cs typeface="B Esfehan" pitchFamily="2" charset="-78"/>
              </a:rPr>
              <a:t>خبرگزاري‌ها و آژانس‌هاي خبري </a:t>
            </a:r>
            <a:endParaRPr lang="en-US" sz="2000" b="1" dirty="0">
              <a:cs typeface="B Esfehan" pitchFamily="2" charset="-78"/>
            </a:endParaRPr>
          </a:p>
        </p:txBody>
      </p:sp>
      <p:sp>
        <p:nvSpPr>
          <p:cNvPr id="12" name="Bevel 11">
            <a:hlinkClick r:id="" action="ppaction://noaction"/>
          </p:cNvPr>
          <p:cNvSpPr/>
          <p:nvPr/>
        </p:nvSpPr>
        <p:spPr>
          <a:xfrm>
            <a:off x="642938" y="3504052"/>
            <a:ext cx="3357562" cy="382148"/>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sz="2000" b="1" dirty="0">
                <a:solidFill>
                  <a:srgbClr val="1700C0"/>
                </a:solidFill>
                <a:cs typeface="B Esfehan" pitchFamily="2" charset="-78"/>
              </a:rPr>
              <a:t>رادیوهای فارسی‌زبان اینترنتي</a:t>
            </a:r>
            <a:endParaRPr lang="en-US" sz="2000" dirty="0">
              <a:solidFill>
                <a:srgbClr val="1700C0"/>
              </a:solidFill>
              <a:cs typeface="B Esfehan" pitchFamily="2" charset="-78"/>
            </a:endParaRPr>
          </a:p>
        </p:txBody>
      </p:sp>
      <p:sp>
        <p:nvSpPr>
          <p:cNvPr id="14" name="Bevel 13">
            <a:hlinkClick r:id="" action="ppaction://noaction"/>
          </p:cNvPr>
          <p:cNvSpPr/>
          <p:nvPr/>
        </p:nvSpPr>
        <p:spPr>
          <a:xfrm>
            <a:off x="642938" y="4261298"/>
            <a:ext cx="3357562" cy="382148"/>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b="1" dirty="0">
                <a:solidFill>
                  <a:srgbClr val="1700C0"/>
                </a:solidFill>
                <a:cs typeface="B Esfehan" pitchFamily="2" charset="-78"/>
              </a:rPr>
              <a:t>شبكه‌ي تلويزيوني بي‌بي‌سي فارسي</a:t>
            </a:r>
            <a:endParaRPr lang="en-US" dirty="0">
              <a:solidFill>
                <a:srgbClr val="1700C0"/>
              </a:solidFill>
              <a:cs typeface="B Esfehan" pitchFamily="2" charset="-78"/>
            </a:endParaRPr>
          </a:p>
        </p:txBody>
      </p:sp>
      <p:sp>
        <p:nvSpPr>
          <p:cNvPr id="15" name="Bevel 14">
            <a:hlinkClick r:id="" action="ppaction://noaction"/>
          </p:cNvPr>
          <p:cNvSpPr/>
          <p:nvPr/>
        </p:nvSpPr>
        <p:spPr>
          <a:xfrm>
            <a:off x="642938" y="5475723"/>
            <a:ext cx="3357562" cy="382148"/>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b="1" dirty="0">
                <a:solidFill>
                  <a:srgbClr val="1700C0"/>
                </a:solidFill>
                <a:cs typeface="B Esfehan" pitchFamily="2" charset="-78"/>
              </a:rPr>
              <a:t>خبرگزاری‌های بزرگ جهانی</a:t>
            </a:r>
            <a:endParaRPr lang="en-US" dirty="0">
              <a:solidFill>
                <a:srgbClr val="1700C0"/>
              </a:solidFill>
              <a:cs typeface="B Esfehan" pitchFamily="2" charset="-78"/>
            </a:endParaRPr>
          </a:p>
        </p:txBody>
      </p:sp>
      <p:cxnSp>
        <p:nvCxnSpPr>
          <p:cNvPr id="17" name="Elbow Connector 16"/>
          <p:cNvCxnSpPr>
            <a:stCxn id="8" idx="1"/>
            <a:endCxn id="12" idx="0"/>
          </p:cNvCxnSpPr>
          <p:nvPr/>
        </p:nvCxnSpPr>
        <p:spPr>
          <a:xfrm rot="10800000" flipV="1">
            <a:off x="4000501" y="3400454"/>
            <a:ext cx="2678907" cy="29467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0" idx="1"/>
            <a:endCxn id="15" idx="0"/>
          </p:cNvCxnSpPr>
          <p:nvPr/>
        </p:nvCxnSpPr>
        <p:spPr>
          <a:xfrm rot="10800000" flipV="1">
            <a:off x="4000501" y="5567903"/>
            <a:ext cx="1000125" cy="98893"/>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Bevel 18">
            <a:hlinkClick r:id="" action="ppaction://noaction"/>
          </p:cNvPr>
          <p:cNvSpPr/>
          <p:nvPr/>
        </p:nvSpPr>
        <p:spPr>
          <a:xfrm>
            <a:off x="642938" y="2894452"/>
            <a:ext cx="3357562" cy="382148"/>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sz="2000" b="1" dirty="0">
                <a:solidFill>
                  <a:srgbClr val="1700C0"/>
                </a:solidFill>
                <a:cs typeface="B Esfehan" pitchFamily="2" charset="-78"/>
              </a:rPr>
              <a:t>رادیوهای فارسی‌زبان خارجي </a:t>
            </a:r>
            <a:endParaRPr lang="en-US" sz="2000" dirty="0">
              <a:solidFill>
                <a:srgbClr val="1700C0"/>
              </a:solidFill>
              <a:cs typeface="B Esfehan" pitchFamily="2" charset="-78"/>
            </a:endParaRPr>
          </a:p>
        </p:txBody>
      </p:sp>
      <p:cxnSp>
        <p:nvCxnSpPr>
          <p:cNvPr id="20" name="Elbow Connector 19"/>
          <p:cNvCxnSpPr>
            <a:stCxn id="8" idx="1"/>
            <a:endCxn id="19" idx="0"/>
          </p:cNvCxnSpPr>
          <p:nvPr/>
        </p:nvCxnSpPr>
        <p:spPr>
          <a:xfrm rot="10800000">
            <a:off x="4000501" y="3085527"/>
            <a:ext cx="2678907" cy="314929"/>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9" idx="1"/>
            <a:endCxn id="14" idx="0"/>
          </p:cNvCxnSpPr>
          <p:nvPr/>
        </p:nvCxnSpPr>
        <p:spPr>
          <a:xfrm rot="10800000" flipV="1">
            <a:off x="4000500" y="4443390"/>
            <a:ext cx="2696776" cy="89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679406" y="1143000"/>
            <a:ext cx="1674019"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defRPr/>
            </a:pPr>
            <a:r>
              <a:rPr lang="fa-IR" sz="2000" b="1" dirty="0" smtClean="0">
                <a:cs typeface="B Esfehan" pitchFamily="2" charset="-78"/>
              </a:rPr>
              <a:t>1. مکتوب</a:t>
            </a:r>
            <a:endParaRPr lang="en-US" sz="2000" b="1" dirty="0">
              <a:cs typeface="B Esfehan" pitchFamily="2" charset="-78"/>
            </a:endParaRPr>
          </a:p>
        </p:txBody>
      </p:sp>
      <p:sp>
        <p:nvSpPr>
          <p:cNvPr id="25" name="Bevel 24">
            <a:hlinkClick r:id="" action="ppaction://noaction"/>
          </p:cNvPr>
          <p:cNvSpPr/>
          <p:nvPr/>
        </p:nvSpPr>
        <p:spPr>
          <a:xfrm>
            <a:off x="642938" y="1066800"/>
            <a:ext cx="3357562" cy="552510"/>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b="1" dirty="0" smtClean="0">
                <a:solidFill>
                  <a:srgbClr val="1700C0"/>
                </a:solidFill>
                <a:cs typeface="B Esfehan" pitchFamily="2" charset="-78"/>
              </a:rPr>
              <a:t>مطبوعات ،کتب رمان ،داستان،تاریخ</a:t>
            </a:r>
            <a:endParaRPr lang="en-US" b="1" dirty="0">
              <a:solidFill>
                <a:srgbClr val="1700C0"/>
              </a:solidFill>
              <a:cs typeface="B Esfehan" pitchFamily="2" charset="-78"/>
            </a:endParaRPr>
          </a:p>
        </p:txBody>
      </p:sp>
      <p:cxnSp>
        <p:nvCxnSpPr>
          <p:cNvPr id="26" name="Straight Arrow Connector 25"/>
          <p:cNvCxnSpPr>
            <a:stCxn id="24" idx="1"/>
            <a:endCxn id="25" idx="0"/>
          </p:cNvCxnSpPr>
          <p:nvPr/>
        </p:nvCxnSpPr>
        <p:spPr>
          <a:xfrm flipH="1">
            <a:off x="4000500" y="1343055"/>
            <a:ext cx="267890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itle 1"/>
          <p:cNvSpPr txBox="1">
            <a:spLocks/>
          </p:cNvSpPr>
          <p:nvPr/>
        </p:nvSpPr>
        <p:spPr>
          <a:xfrm>
            <a:off x="1219200" y="152400"/>
            <a:ext cx="6781800" cy="683399"/>
          </a:xfrm>
          <a:prstGeom prst="rect">
            <a:avLst/>
          </a:prstGeom>
          <a:solidFill>
            <a:schemeClr val="accent3">
              <a:lumMod val="40000"/>
              <a:lumOff val="60000"/>
            </a:schemeClr>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1">
            <a:schemeClr val="accent6"/>
          </a:lnRef>
          <a:fillRef idx="2">
            <a:schemeClr val="accent6"/>
          </a:fillRef>
          <a:effectRef idx="1">
            <a:schemeClr val="accent6"/>
          </a:effectRef>
          <a:fontRef idx="minor">
            <a:schemeClr val="dk1"/>
          </a:fontRef>
        </p:style>
        <p:txBody>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r" rtl="1">
              <a:defRPr/>
            </a:pPr>
            <a:r>
              <a:rPr lang="fa-IR" sz="3600" dirty="0" smtClean="0">
                <a:cs typeface="B Esfehan" pitchFamily="2" charset="-78"/>
              </a:rPr>
              <a:t> رسانه ها</a:t>
            </a:r>
          </a:p>
        </p:txBody>
      </p:sp>
      <p:sp>
        <p:nvSpPr>
          <p:cNvPr id="28" name="TextBox 27"/>
          <p:cNvSpPr txBox="1"/>
          <p:nvPr/>
        </p:nvSpPr>
        <p:spPr>
          <a:xfrm>
            <a:off x="6705600" y="1814444"/>
            <a:ext cx="1674019"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r" rtl="1">
              <a:defRPr/>
            </a:pPr>
            <a:r>
              <a:rPr lang="fa-IR" sz="2000" b="1" dirty="0" smtClean="0">
                <a:cs typeface="B Esfehan" pitchFamily="2" charset="-78"/>
              </a:rPr>
              <a:t>2. ماهواره</a:t>
            </a:r>
            <a:endParaRPr lang="en-US" sz="2000" b="1" dirty="0">
              <a:cs typeface="B Esfehan" pitchFamily="2" charset="-78"/>
            </a:endParaRPr>
          </a:p>
        </p:txBody>
      </p:sp>
      <p:cxnSp>
        <p:nvCxnSpPr>
          <p:cNvPr id="29" name="Straight Arrow Connector 28"/>
          <p:cNvCxnSpPr>
            <a:stCxn id="28" idx="1"/>
            <a:endCxn id="31" idx="0"/>
          </p:cNvCxnSpPr>
          <p:nvPr/>
        </p:nvCxnSpPr>
        <p:spPr>
          <a:xfrm rot="10800000" flipV="1">
            <a:off x="4043362" y="2014498"/>
            <a:ext cx="2662238" cy="898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Bevel 30">
            <a:hlinkClick r:id="" action="ppaction://noaction"/>
          </p:cNvPr>
          <p:cNvSpPr/>
          <p:nvPr/>
        </p:nvSpPr>
        <p:spPr>
          <a:xfrm>
            <a:off x="685800" y="1832406"/>
            <a:ext cx="3357562" cy="382148"/>
          </a:xfrm>
          <a:prstGeom prst="bevel">
            <a:avLst/>
          </a:prstGeom>
          <a:solidFill>
            <a:srgbClr val="FFFF00"/>
          </a:solidFill>
        </p:spPr>
        <p:style>
          <a:lnRef idx="1">
            <a:schemeClr val="dk1"/>
          </a:lnRef>
          <a:fillRef idx="2">
            <a:schemeClr val="dk1"/>
          </a:fillRef>
          <a:effectRef idx="1">
            <a:schemeClr val="dk1"/>
          </a:effectRef>
          <a:fontRef idx="minor">
            <a:schemeClr val="dk1"/>
          </a:fontRef>
        </p:style>
        <p:txBody>
          <a:bodyPr anchor="ctr"/>
          <a:lstStyle/>
          <a:p>
            <a:pPr algn="ctr" rtl="1">
              <a:defRPr/>
            </a:pPr>
            <a:r>
              <a:rPr lang="fa-IR" sz="2000" b="1" dirty="0">
                <a:solidFill>
                  <a:srgbClr val="1700C0"/>
                </a:solidFill>
                <a:cs typeface="B Esfehan" pitchFamily="2" charset="-78"/>
              </a:rPr>
              <a:t>ص</a:t>
            </a:r>
            <a:r>
              <a:rPr lang="fa-IR" sz="2000" b="1" dirty="0" smtClean="0">
                <a:solidFill>
                  <a:srgbClr val="1700C0"/>
                </a:solidFill>
                <a:cs typeface="B Esfehan" pitchFamily="2" charset="-78"/>
              </a:rPr>
              <a:t>د ها شبکه ماهواره ای</a:t>
            </a:r>
            <a:endParaRPr lang="en-US" sz="2000" dirty="0">
              <a:solidFill>
                <a:srgbClr val="1700C0"/>
              </a:solidFill>
              <a:cs typeface="B Esfehan" pitchFamily="2" charset="-78"/>
            </a:endParaRPr>
          </a:p>
        </p:txBody>
      </p:sp>
    </p:spTree>
    <p:extLst>
      <p:ext uri="{BB962C8B-B14F-4D97-AF65-F5344CB8AC3E}">
        <p14:creationId xmlns:p14="http://schemas.microsoft.com/office/powerpoint/2010/main" val="267519984"/>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p:stCondLst>
                              <p:cond delay="1500"/>
                            </p:stCondLst>
                            <p:childTnLst>
                              <p:par>
                                <p:cTn id="17" presetID="4"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500"/>
                                        <p:tgtEl>
                                          <p:spTgt spid="8"/>
                                        </p:tgtEl>
                                      </p:cBhvr>
                                    </p:animEffect>
                                  </p:childTnLst>
                                </p:cTn>
                              </p:par>
                            </p:childTnLst>
                          </p:cTn>
                        </p:par>
                        <p:par>
                          <p:cTn id="20" fill="hold">
                            <p:stCondLst>
                              <p:cond delay="2000"/>
                            </p:stCondLst>
                            <p:childTnLst>
                              <p:par>
                                <p:cTn id="21" presetID="4"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ox(in)">
                                      <p:cBhvr>
                                        <p:cTn id="23" dur="500"/>
                                        <p:tgtEl>
                                          <p:spTgt spid="20"/>
                                        </p:tgtEl>
                                      </p:cBhvr>
                                    </p:animEffect>
                                  </p:childTnLst>
                                </p:cTn>
                              </p:par>
                            </p:childTnLst>
                          </p:cTn>
                        </p:par>
                        <p:par>
                          <p:cTn id="24" fill="hold">
                            <p:stCondLst>
                              <p:cond delay="2500"/>
                            </p:stCondLst>
                            <p:childTnLst>
                              <p:par>
                                <p:cTn id="25" presetID="4"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ox(in)">
                                      <p:cBhvr>
                                        <p:cTn id="27" dur="500"/>
                                        <p:tgtEl>
                                          <p:spTgt spid="19"/>
                                        </p:tgtEl>
                                      </p:cBhvr>
                                    </p:animEffect>
                                  </p:childTnLst>
                                </p:cTn>
                              </p:par>
                            </p:childTnLst>
                          </p:cTn>
                        </p:par>
                        <p:par>
                          <p:cTn id="28" fill="hold">
                            <p:stCondLst>
                              <p:cond delay="3000"/>
                            </p:stCondLst>
                            <p:childTnLst>
                              <p:par>
                                <p:cTn id="29" presetID="4"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ox(in)">
                                      <p:cBhvr>
                                        <p:cTn id="31" dur="500"/>
                                        <p:tgtEl>
                                          <p:spTgt spid="17"/>
                                        </p:tgtEl>
                                      </p:cBhvr>
                                    </p:animEffect>
                                  </p:childTnLst>
                                </p:cTn>
                              </p:par>
                            </p:childTnLst>
                          </p:cTn>
                        </p:par>
                        <p:par>
                          <p:cTn id="32" fill="hold">
                            <p:stCondLst>
                              <p:cond delay="3500"/>
                            </p:stCondLst>
                            <p:childTnLst>
                              <p:par>
                                <p:cTn id="33" presetID="4"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ox(in)">
                                      <p:cBhvr>
                                        <p:cTn id="35" dur="500"/>
                                        <p:tgtEl>
                                          <p:spTgt spid="12"/>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blinds(horizontal)">
                                      <p:cBhvr>
                                        <p:cTn id="39" dur="500"/>
                                        <p:tgtEl>
                                          <p:spTgt spid="9"/>
                                        </p:tgtEl>
                                      </p:cBhvr>
                                    </p:animEffect>
                                  </p:childTnLst>
                                </p:cTn>
                              </p:par>
                            </p:childTnLst>
                          </p:cTn>
                        </p:par>
                        <p:par>
                          <p:cTn id="40" fill="hold">
                            <p:stCondLst>
                              <p:cond delay="4500"/>
                            </p:stCondLst>
                            <p:childTnLst>
                              <p:par>
                                <p:cTn id="41" presetID="3" presetClass="entr" presetSubtype="1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linds(horizontal)">
                                      <p:cBhvr>
                                        <p:cTn id="43" dur="500"/>
                                        <p:tgtEl>
                                          <p:spTgt spid="22"/>
                                        </p:tgtEl>
                                      </p:cBhvr>
                                    </p:animEffect>
                                  </p:childTnLst>
                                </p:cTn>
                              </p:par>
                            </p:childTnLst>
                          </p:cTn>
                        </p:par>
                        <p:par>
                          <p:cTn id="44" fill="hold">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par>
                          <p:cTn id="48" fill="hold">
                            <p:stCondLst>
                              <p:cond delay="5500"/>
                            </p:stCondLst>
                            <p:childTnLst>
                              <p:par>
                                <p:cTn id="49" presetID="4"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ox(in)">
                                      <p:cBhvr>
                                        <p:cTn id="51" dur="500"/>
                                        <p:tgtEl>
                                          <p:spTgt spid="10"/>
                                        </p:tgtEl>
                                      </p:cBhvr>
                                    </p:animEffect>
                                  </p:childTnLst>
                                </p:cTn>
                              </p:par>
                            </p:childTnLst>
                          </p:cTn>
                        </p:par>
                        <p:par>
                          <p:cTn id="52" fill="hold">
                            <p:stCondLst>
                              <p:cond delay="6000"/>
                            </p:stCondLst>
                            <p:childTnLst>
                              <p:par>
                                <p:cTn id="53" presetID="5" presetClass="entr" presetSubtype="10"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checkerboard(across)">
                                      <p:cBhvr>
                                        <p:cTn id="55" dur="500"/>
                                        <p:tgtEl>
                                          <p:spTgt spid="18"/>
                                        </p:tgtEl>
                                      </p:cBhvr>
                                    </p:animEffect>
                                  </p:childTnLst>
                                </p:cTn>
                              </p:par>
                            </p:childTnLst>
                          </p:cTn>
                        </p:par>
                        <p:par>
                          <p:cTn id="56" fill="hold">
                            <p:stCondLst>
                              <p:cond delay="6500"/>
                            </p:stCondLst>
                            <p:childTnLst>
                              <p:par>
                                <p:cTn id="57" presetID="5" presetClass="entr" presetSubtype="1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checkerboard(across)">
                                      <p:cBhvr>
                                        <p:cTn id="59" dur="500"/>
                                        <p:tgtEl>
                                          <p:spTgt spid="15"/>
                                        </p:tgtEl>
                                      </p:cBhvr>
                                    </p:animEffect>
                                  </p:childTnLst>
                                </p:cTn>
                              </p:par>
                            </p:childTnLst>
                          </p:cTn>
                        </p:par>
                        <p:par>
                          <p:cTn id="60" fill="hold">
                            <p:stCondLst>
                              <p:cond delay="7000"/>
                            </p:stCondLst>
                            <p:childTnLst>
                              <p:par>
                                <p:cTn id="61" presetID="3" presetClass="entr" presetSubtype="1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linds(horizontal)">
                                      <p:cBhvr>
                                        <p:cTn id="63" dur="500"/>
                                        <p:tgtEl>
                                          <p:spTgt spid="24"/>
                                        </p:tgtEl>
                                      </p:cBhvr>
                                    </p:animEffect>
                                  </p:childTnLst>
                                </p:cTn>
                              </p:par>
                            </p:childTnLst>
                          </p:cTn>
                        </p:par>
                        <p:par>
                          <p:cTn id="64" fill="hold">
                            <p:stCondLst>
                              <p:cond delay="7500"/>
                            </p:stCondLst>
                            <p:childTnLst>
                              <p:par>
                                <p:cTn id="65" presetID="3" presetClass="entr" presetSubtype="1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500"/>
                                        <p:tgtEl>
                                          <p:spTgt spid="25"/>
                                        </p:tgtEl>
                                      </p:cBhvr>
                                    </p:animEffect>
                                  </p:childTnLst>
                                </p:cTn>
                              </p:par>
                            </p:childTnLst>
                          </p:cTn>
                        </p:par>
                        <p:par>
                          <p:cTn id="68" fill="hold">
                            <p:stCondLst>
                              <p:cond delay="8000"/>
                            </p:stCondLst>
                            <p:childTnLst>
                              <p:par>
                                <p:cTn id="69" presetID="3" presetClass="entr" presetSubtype="1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blinds(horizontal)">
                                      <p:cBhvr>
                                        <p:cTn id="71" dur="500"/>
                                        <p:tgtEl>
                                          <p:spTgt spid="26"/>
                                        </p:tgtEl>
                                      </p:cBhvr>
                                    </p:animEffect>
                                  </p:childTnLst>
                                </p:cTn>
                              </p:par>
                            </p:childTnLst>
                          </p:cTn>
                        </p:par>
                        <p:par>
                          <p:cTn id="72" fill="hold">
                            <p:stCondLst>
                              <p:cond delay="8500"/>
                            </p:stCondLst>
                            <p:childTnLst>
                              <p:par>
                                <p:cTn id="73" presetID="25"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10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76" dur="10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77" dur="1000" accel="50000" fill="hold">
                                          <p:stCondLst>
                                            <p:cond delay="1000"/>
                                          </p:stCondLst>
                                        </p:cTn>
                                        <p:tgtEl>
                                          <p:spTgt spid="27"/>
                                        </p:tgtEl>
                                        <p:attrNameLst>
                                          <p:attrName>ppt_w</p:attrName>
                                        </p:attrNameLst>
                                      </p:cBhvr>
                                      <p:tavLst>
                                        <p:tav tm="0">
                                          <p:val>
                                            <p:strVal val="#ppt_w*.05"/>
                                          </p:val>
                                        </p:tav>
                                        <p:tav tm="100000">
                                          <p:val>
                                            <p:strVal val="#ppt_w"/>
                                          </p:val>
                                        </p:tav>
                                      </p:tavLst>
                                    </p:anim>
                                    <p:anim calcmode="lin" valueType="num">
                                      <p:cBhvr>
                                        <p:cTn id="78" dur="2000" fill="hold"/>
                                        <p:tgtEl>
                                          <p:spTgt spid="27"/>
                                        </p:tgtEl>
                                        <p:attrNameLst>
                                          <p:attrName>ppt_h</p:attrName>
                                        </p:attrNameLst>
                                      </p:cBhvr>
                                      <p:tavLst>
                                        <p:tav tm="0">
                                          <p:val>
                                            <p:strVal val="#ppt_h"/>
                                          </p:val>
                                        </p:tav>
                                        <p:tav tm="100000">
                                          <p:val>
                                            <p:strVal val="#ppt_h"/>
                                          </p:val>
                                        </p:tav>
                                      </p:tavLst>
                                    </p:anim>
                                    <p:anim calcmode="lin" valueType="num">
                                      <p:cBhvr>
                                        <p:cTn id="79" dur="10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80" dur="10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81" dur="1000" accel="50000" fill="hold">
                                          <p:stCondLst>
                                            <p:cond delay="1000"/>
                                          </p:stCondLst>
                                        </p:cTn>
                                        <p:tgtEl>
                                          <p:spTgt spid="27"/>
                                        </p:tgtEl>
                                        <p:attrNameLst>
                                          <p:attrName>ppt_y</p:attrName>
                                        </p:attrNameLst>
                                      </p:cBhvr>
                                      <p:tavLst>
                                        <p:tav tm="0">
                                          <p:val>
                                            <p:strVal val="#ppt_y+.1"/>
                                          </p:val>
                                        </p:tav>
                                        <p:tav tm="100000">
                                          <p:val>
                                            <p:strVal val="#ppt_y"/>
                                          </p:val>
                                        </p:tav>
                                      </p:tavLst>
                                    </p:anim>
                                    <p:animEffect transition="in" filter="fade">
                                      <p:cBhvr>
                                        <p:cTn id="82" dur="2000" decel="50000">
                                          <p:stCondLst>
                                            <p:cond delay="0"/>
                                          </p:stCondLst>
                                        </p:cTn>
                                        <p:tgtEl>
                                          <p:spTgt spid="27"/>
                                        </p:tgtEl>
                                      </p:cBhvr>
                                    </p:animEffect>
                                  </p:childTnLst>
                                </p:cTn>
                              </p:par>
                            </p:childTnLst>
                          </p:cTn>
                        </p:par>
                        <p:par>
                          <p:cTn id="83" fill="hold">
                            <p:stCondLst>
                              <p:cond delay="10500"/>
                            </p:stCondLst>
                            <p:childTnLst>
                              <p:par>
                                <p:cTn id="84" presetID="3" presetClass="entr" presetSubtype="1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blinds(horizontal)">
                                      <p:cBhvr>
                                        <p:cTn id="86" dur="500"/>
                                        <p:tgtEl>
                                          <p:spTgt spid="28"/>
                                        </p:tgtEl>
                                      </p:cBhvr>
                                    </p:animEffect>
                                  </p:childTnLst>
                                </p:cTn>
                              </p:par>
                            </p:childTnLst>
                          </p:cTn>
                        </p:par>
                        <p:par>
                          <p:cTn id="87" fill="hold">
                            <p:stCondLst>
                              <p:cond delay="11000"/>
                            </p:stCondLst>
                            <p:childTnLst>
                              <p:par>
                                <p:cTn id="88" presetID="3" presetClass="entr" presetSubtype="10" fill="hold"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blinds(horizontal)">
                                      <p:cBhvr>
                                        <p:cTn id="90" dur="500"/>
                                        <p:tgtEl>
                                          <p:spTgt spid="29"/>
                                        </p:tgtEl>
                                      </p:cBhvr>
                                    </p:animEffect>
                                  </p:childTnLst>
                                </p:cTn>
                              </p:par>
                            </p:childTnLst>
                          </p:cTn>
                        </p:par>
                        <p:par>
                          <p:cTn id="91" fill="hold">
                            <p:stCondLst>
                              <p:cond delay="11500"/>
                            </p:stCondLst>
                            <p:childTnLst>
                              <p:par>
                                <p:cTn id="92" presetID="4" presetClass="entr" presetSubtype="16" fill="hold" grpId="0" nodeType="after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box(in)">
                                      <p:cBhvr>
                                        <p:cTn id="9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9" grpId="0" animBg="1"/>
      <p:bldP spid="10" grpId="0" animBg="1"/>
      <p:bldP spid="12" grpId="0" animBg="1"/>
      <p:bldP spid="14" grpId="0" animBg="1"/>
      <p:bldP spid="15" grpId="0" animBg="1"/>
      <p:bldP spid="19" grpId="0" animBg="1"/>
      <p:bldP spid="24" grpId="0" animBg="1"/>
      <p:bldP spid="25" grpId="0" animBg="1"/>
      <p:bldP spid="27" grpId="0" animBg="1"/>
      <p:bldP spid="28" grpId="0" animBg="1"/>
      <p:bldP spid="3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1224256"/>
            <a:ext cx="8820162" cy="5509200"/>
          </a:xfrm>
          <a:prstGeom prst="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الف - رسانه های چاپی  </a:t>
            </a:r>
            <a:r>
              <a:rPr lang="en-US"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 (printed media) </a:t>
            </a:r>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مانند روزنامه و مجله.</a:t>
            </a:r>
          </a:p>
          <a:p>
            <a:pPr algn="r" rtl="1"/>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ب – رسانه های الکترونیک </a:t>
            </a:r>
            <a:r>
              <a:rPr lang="en-US"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(electronic media) </a:t>
            </a:r>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:مانند رادیو و تلویزیون</a:t>
            </a:r>
          </a:p>
          <a:p>
            <a:pPr algn="r" rtl="1"/>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ج – رسانه های دیجیتال </a:t>
            </a:r>
            <a:r>
              <a:rPr lang="en-US"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 (digital media)</a:t>
            </a:r>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:مانند سی دی، دی وی دی، هارد دیسک، فلاپی دیسک و فلش دیسک.</a:t>
            </a:r>
          </a:p>
          <a:p>
            <a:pPr algn="r" rtl="1"/>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د – رسانه های فضای سایبری(</a:t>
            </a:r>
            <a:r>
              <a:rPr lang="en-US"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(cyber media</a:t>
            </a:r>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 : خبرگزاری ها، سایت های خبری، شبکه های اجتماعی، وبلاگ ها، میکرو بلاگ ها، انجمن های گفتگو</a:t>
            </a:r>
          </a:p>
          <a:p>
            <a:pPr algn="r" rtl="1"/>
            <a:r>
              <a:rPr lang="fa-IR" sz="3200" i="0" dirty="0">
                <a:ln w="0"/>
                <a:solidFill>
                  <a:schemeClr val="tx2">
                    <a:lumMod val="25000"/>
                  </a:schemeClr>
                </a:solidFill>
                <a:effectLst>
                  <a:outerShdw blurRad="38100" dist="19050" dir="2700000" algn="tl" rotWithShape="0">
                    <a:schemeClr val="dk1">
                      <a:alpha val="40000"/>
                    </a:schemeClr>
                  </a:outerShdw>
                </a:effectLst>
                <a:cs typeface="MRT_TV Bold" pitchFamily="18" charset="-78"/>
              </a:rPr>
              <a:t>ه) - رسانه های همراه: تبلت ها، نت بوک ها، نوت بوک ها، موبایل های هوشمند نسل 3 و 4، تجهیزات کنترلی </a:t>
            </a:r>
          </a:p>
        </p:txBody>
      </p:sp>
      <p:sp>
        <p:nvSpPr>
          <p:cNvPr id="3" name="Rectangle 2"/>
          <p:cNvSpPr/>
          <p:nvPr/>
        </p:nvSpPr>
        <p:spPr>
          <a:xfrm>
            <a:off x="-1245862" y="71414"/>
            <a:ext cx="8532506" cy="830997"/>
          </a:xfrm>
          <a:prstGeom prst="rect">
            <a:avLst/>
          </a:prstGeom>
          <a:solidFill>
            <a:schemeClr val="accent1"/>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2">
            <a:schemeClr val="accent1"/>
          </a:lnRef>
          <a:fillRef idx="1">
            <a:schemeClr val="lt1"/>
          </a:fillRef>
          <a:effectRef idx="0">
            <a:schemeClr val="accent1"/>
          </a:effectRef>
          <a:fontRef idx="minor">
            <a:schemeClr val="dk1"/>
          </a:fontRef>
        </p:style>
        <p:txBody>
          <a:bodyPr wrap="square">
            <a:spAutoFit/>
          </a:bodyPr>
          <a:lstStyle/>
          <a:p>
            <a:pPr algn="r" rtl="1"/>
            <a:r>
              <a:rPr lang="fa-IR" sz="4800" i="0" dirty="0">
                <a:solidFill>
                  <a:schemeClr val="tx2">
                    <a:lumMod val="25000"/>
                  </a:schemeClr>
                </a:solidFill>
                <a:cs typeface="+mj-cs"/>
              </a:rPr>
              <a:t>تقسیم بندی </a:t>
            </a:r>
            <a:r>
              <a:rPr lang="fa-IR" sz="4800" i="0" dirty="0" smtClean="0">
                <a:solidFill>
                  <a:schemeClr val="tx2">
                    <a:lumMod val="25000"/>
                  </a:schemeClr>
                </a:solidFill>
                <a:cs typeface="+mj-cs"/>
              </a:rPr>
              <a:t>رسانه‌ها</a:t>
            </a:r>
            <a:endParaRPr lang="fa-IR" sz="4800" i="0" dirty="0">
              <a:solidFill>
                <a:schemeClr val="tx2">
                  <a:lumMod val="25000"/>
                </a:schemeClr>
              </a:solidFill>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val="772290915"/>
              </p:ext>
            </p:extLst>
          </p:nvPr>
        </p:nvGraphicFramePr>
        <p:xfrm>
          <a:off x="1" y="0"/>
          <a:ext cx="9143999" cy="7065354"/>
        </p:xfrm>
        <a:graphic>
          <a:graphicData uri="http://schemas.openxmlformats.org/drawingml/2006/table">
            <a:tbl>
              <a:tblPr rtl="1" firstRow="1" bandRow="1">
                <a:tableStyleId>{21E4AEA4-8DFA-4A89-87EB-49C32662AFE0}</a:tableStyleId>
              </a:tblPr>
              <a:tblGrid>
                <a:gridCol w="2309569"/>
                <a:gridCol w="2268245"/>
                <a:gridCol w="2219524"/>
                <a:gridCol w="2346661"/>
              </a:tblGrid>
              <a:tr h="1362292">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2000" b="1" dirty="0" smtClean="0">
                        <a:solidFill>
                          <a:srgbClr val="002060"/>
                        </a:solidFil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2000" b="1" dirty="0" smtClean="0">
                          <a:solidFill>
                            <a:srgbClr val="002060"/>
                          </a:solidFill>
                        </a:rPr>
                        <a:t> </a:t>
                      </a:r>
                      <a:r>
                        <a:rPr lang="fa-IR" sz="2800" b="1" dirty="0" smtClean="0">
                          <a:solidFill>
                            <a:schemeClr val="accent2">
                              <a:lumMod val="60000"/>
                              <a:lumOff val="40000"/>
                            </a:schemeClr>
                          </a:solidFill>
                        </a:rPr>
                        <a:t>ان</a:t>
                      </a:r>
                      <a:r>
                        <a:rPr lang="fa-IR" sz="2800" b="1" dirty="0" smtClean="0">
                          <a:solidFill>
                            <a:srgbClr val="FFFF00"/>
                          </a:solidFill>
                        </a:rPr>
                        <a:t>واع جنگ          </a:t>
                      </a:r>
                    </a:p>
                    <a:p>
                      <a:pPr rtl="1"/>
                      <a:endParaRPr lang="fa-IR" sz="1800" b="1" dirty="0">
                        <a:solidFill>
                          <a:srgbClr val="002060"/>
                        </a:solidFill>
                      </a:endParaRPr>
                    </a:p>
                  </a:txBody>
                  <a:tcPr>
                    <a:solidFill>
                      <a:schemeClr val="tx2">
                        <a:lumMod val="1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endParaRPr lang="fa-IR" sz="2000" b="1" dirty="0" smtClean="0">
                        <a:solidFill>
                          <a:srgbClr val="FFFF00"/>
                        </a:solidFill>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FFFF00"/>
                          </a:solidFill>
                        </a:rPr>
                        <a:t>دوران  استعمار و استکبار </a:t>
                      </a:r>
                      <a:endParaRPr lang="fa-IR" sz="2400" b="1" dirty="0" smtClean="0">
                        <a:solidFill>
                          <a:srgbClr val="FFFF00"/>
                        </a:solidFill>
                      </a:endParaRPr>
                    </a:p>
                  </a:txBody>
                  <a:tcPr>
                    <a:solidFill>
                      <a:schemeClr val="tx2">
                        <a:lumMod val="10000"/>
                      </a:schemeClr>
                    </a:solidFill>
                  </a:tcPr>
                </a:tc>
                <a:tc>
                  <a:txBody>
                    <a:bodyPr/>
                    <a:lstStyle/>
                    <a:p>
                      <a:pPr algn="r" rtl="1"/>
                      <a:endParaRPr lang="fa-IR" sz="2000" b="1" dirty="0" smtClean="0">
                        <a:solidFill>
                          <a:srgbClr val="FFFF00"/>
                        </a:solidFill>
                      </a:endParaRPr>
                    </a:p>
                    <a:p>
                      <a:pPr algn="r" rtl="1"/>
                      <a:r>
                        <a:rPr lang="fa-IR" sz="2800" b="1" dirty="0" smtClean="0">
                          <a:solidFill>
                            <a:srgbClr val="FFFF00"/>
                          </a:solidFill>
                        </a:rPr>
                        <a:t>اهداف</a:t>
                      </a:r>
                      <a:endParaRPr lang="fa-IR" sz="2800" b="1" dirty="0">
                        <a:solidFill>
                          <a:srgbClr val="FFFF00"/>
                        </a:solidFill>
                      </a:endParaRPr>
                    </a:p>
                  </a:txBody>
                  <a:tcPr>
                    <a:solidFill>
                      <a:schemeClr val="tx2">
                        <a:lumMod val="10000"/>
                      </a:schemeClr>
                    </a:solidFill>
                  </a:tcPr>
                </a:tc>
                <a:tc>
                  <a:txBody>
                    <a:bodyPr/>
                    <a:lstStyle/>
                    <a:p>
                      <a:pPr algn="r" rtl="1"/>
                      <a:endParaRPr lang="fa-IR" sz="2000" b="1" dirty="0" smtClean="0">
                        <a:solidFill>
                          <a:srgbClr val="FFFF00"/>
                        </a:solidFill>
                      </a:endParaRPr>
                    </a:p>
                    <a:p>
                      <a:pPr algn="r" rtl="1"/>
                      <a:r>
                        <a:rPr lang="fa-IR" sz="2800" b="1" dirty="0" smtClean="0">
                          <a:solidFill>
                            <a:srgbClr val="FFFF00"/>
                          </a:solidFill>
                        </a:rPr>
                        <a:t>ابزارها</a:t>
                      </a:r>
                      <a:endParaRPr lang="fa-IR" sz="2800" b="1" dirty="0">
                        <a:solidFill>
                          <a:srgbClr val="FFFF00"/>
                        </a:solidFill>
                      </a:endParaRPr>
                    </a:p>
                  </a:txBody>
                  <a:tcPr>
                    <a:solidFill>
                      <a:schemeClr val="tx2">
                        <a:lumMod val="10000"/>
                      </a:schemeClr>
                    </a:solidFill>
                  </a:tcPr>
                </a:tc>
              </a:tr>
              <a:tr h="104832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1" dirty="0" smtClean="0">
                          <a:solidFill>
                            <a:srgbClr val="FF0000"/>
                          </a:solidFill>
                        </a:rPr>
                        <a:t>جنگ سخت</a:t>
                      </a:r>
                    </a:p>
                    <a:p>
                      <a:pPr rtl="1"/>
                      <a:endParaRPr lang="fa-IR" sz="2000" b="1" dirty="0">
                        <a:solidFill>
                          <a:srgbClr val="002060"/>
                        </a:solidFill>
                      </a:endParaRPr>
                    </a:p>
                  </a:txBody>
                  <a:tcPr>
                    <a:solidFill>
                      <a:schemeClr val="tx2"/>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000" b="1" dirty="0" smtClean="0">
                          <a:solidFill>
                            <a:srgbClr val="002060"/>
                          </a:solidFill>
                        </a:rPr>
                        <a:t>استعمار کهن (1500-1900)</a:t>
                      </a:r>
                    </a:p>
                    <a:p>
                      <a:pPr rtl="1"/>
                      <a:endParaRPr lang="fa-IR" sz="2000" b="1" dirty="0">
                        <a:solidFill>
                          <a:srgbClr val="002060"/>
                        </a:solidFill>
                      </a:endParaRPr>
                    </a:p>
                  </a:txBody>
                  <a:tcPr>
                    <a:solidFill>
                      <a:schemeClr val="tx2"/>
                    </a:solidFill>
                  </a:tcPr>
                </a:tc>
                <a:tc>
                  <a:txBody>
                    <a:bodyPr/>
                    <a:lstStyle/>
                    <a:p>
                      <a:pPr algn="r" rtl="1"/>
                      <a:r>
                        <a:rPr lang="fa-IR" sz="2000" b="1" dirty="0" smtClean="0">
                          <a:solidFill>
                            <a:srgbClr val="002060"/>
                          </a:solidFill>
                        </a:rPr>
                        <a:t>تصرف</a:t>
                      </a:r>
                      <a:r>
                        <a:rPr lang="fa-IR" sz="2000" b="1" baseline="0" dirty="0" smtClean="0">
                          <a:solidFill>
                            <a:srgbClr val="002060"/>
                          </a:solidFill>
                        </a:rPr>
                        <a:t> سرزمين</a:t>
                      </a:r>
                      <a:endParaRPr lang="fa-IR" sz="2000" b="1" dirty="0">
                        <a:solidFill>
                          <a:srgbClr val="002060"/>
                        </a:solidFill>
                      </a:endParaRPr>
                    </a:p>
                  </a:txBody>
                  <a:tcPr>
                    <a:solidFill>
                      <a:schemeClr val="tx2"/>
                    </a:solidFill>
                  </a:tcPr>
                </a:tc>
                <a:tc>
                  <a:txBody>
                    <a:bodyPr/>
                    <a:lstStyle/>
                    <a:p>
                      <a:pPr algn="r" rtl="1"/>
                      <a:r>
                        <a:rPr lang="fa-IR" sz="2000" b="1" dirty="0" smtClean="0">
                          <a:solidFill>
                            <a:srgbClr val="002060"/>
                          </a:solidFill>
                        </a:rPr>
                        <a:t>ادوات نظامي</a:t>
                      </a:r>
                      <a:endParaRPr lang="fa-IR" sz="2000" b="1" dirty="0">
                        <a:solidFill>
                          <a:srgbClr val="002060"/>
                        </a:solidFill>
                      </a:endParaRPr>
                    </a:p>
                  </a:txBody>
                  <a:tcPr>
                    <a:solidFill>
                      <a:schemeClr val="tx2"/>
                    </a:solidFill>
                  </a:tcPr>
                </a:tc>
              </a:tr>
              <a:tr h="1082719">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800" b="1" dirty="0" smtClean="0">
                          <a:solidFill>
                            <a:srgbClr val="FF0000"/>
                          </a:solidFill>
                        </a:rPr>
                        <a:t>جنگ نيمه‌</a:t>
                      </a:r>
                      <a:r>
                        <a:rPr lang="en-US" sz="2800" b="1" dirty="0" smtClean="0">
                          <a:solidFill>
                            <a:srgbClr val="FF0000"/>
                          </a:solidFill>
                        </a:rPr>
                        <a:t> </a:t>
                      </a:r>
                      <a:r>
                        <a:rPr lang="fa-IR" sz="2800" b="1" dirty="0" smtClean="0">
                          <a:solidFill>
                            <a:srgbClr val="FF0000"/>
                          </a:solidFill>
                        </a:rPr>
                        <a:t>سخت</a:t>
                      </a:r>
                    </a:p>
                    <a:p>
                      <a:pPr rtl="1"/>
                      <a:endParaRPr lang="fa-IR" sz="1600" b="1" dirty="0">
                        <a:solidFill>
                          <a:srgbClr val="002060"/>
                        </a:solidFill>
                      </a:endParaRPr>
                    </a:p>
                  </a:txBody>
                  <a:tcPr>
                    <a:solidFill>
                      <a:schemeClr val="accent3"/>
                    </a:solidFill>
                  </a:tcPr>
                </a:tc>
                <a:tc>
                  <a:txBody>
                    <a:bodyPr/>
                    <a:lstStyle/>
                    <a:p>
                      <a:pPr algn="r" rtl="1"/>
                      <a:r>
                        <a:rPr lang="fa-IR" sz="2000" b="1" dirty="0" smtClean="0">
                          <a:solidFill>
                            <a:srgbClr val="002060"/>
                          </a:solidFill>
                        </a:rPr>
                        <a:t>استعمار</a:t>
                      </a:r>
                      <a:r>
                        <a:rPr lang="fa-IR" sz="2000" b="1" baseline="0" dirty="0" smtClean="0">
                          <a:solidFill>
                            <a:srgbClr val="002060"/>
                          </a:solidFill>
                        </a:rPr>
                        <a:t> نو </a:t>
                      </a:r>
                    </a:p>
                    <a:p>
                      <a:pPr rtl="1"/>
                      <a:r>
                        <a:rPr lang="fa-IR" sz="2000" b="1" baseline="0" dirty="0" smtClean="0">
                          <a:solidFill>
                            <a:srgbClr val="002060"/>
                          </a:solidFill>
                        </a:rPr>
                        <a:t>(1900-1990)</a:t>
                      </a:r>
                      <a:endParaRPr lang="fa-IR" sz="2000" b="1" dirty="0">
                        <a:solidFill>
                          <a:srgbClr val="002060"/>
                        </a:solidFill>
                      </a:endParaRPr>
                    </a:p>
                  </a:txBody>
                  <a:tcPr>
                    <a:solidFill>
                      <a:schemeClr val="accent3"/>
                    </a:solidFill>
                  </a:tcPr>
                </a:tc>
                <a:tc>
                  <a:txBody>
                    <a:bodyPr/>
                    <a:lstStyle/>
                    <a:p>
                      <a:pPr algn="r" rtl="1"/>
                      <a:r>
                        <a:rPr lang="fa-IR" sz="2000" b="1" dirty="0" smtClean="0">
                          <a:solidFill>
                            <a:srgbClr val="002060"/>
                          </a:solidFill>
                        </a:rPr>
                        <a:t>تغيير حاکمان</a:t>
                      </a:r>
                      <a:r>
                        <a:rPr lang="fa-IR" sz="2000" b="1" baseline="0" dirty="0" smtClean="0">
                          <a:solidFill>
                            <a:srgbClr val="002060"/>
                          </a:solidFill>
                        </a:rPr>
                        <a:t> ومهره چینی  </a:t>
                      </a:r>
                      <a:r>
                        <a:rPr lang="fa-IR" sz="2000" b="1" dirty="0" smtClean="0">
                          <a:solidFill>
                            <a:srgbClr val="002060"/>
                          </a:solidFill>
                        </a:rPr>
                        <a:t> </a:t>
                      </a:r>
                      <a:endParaRPr lang="fa-IR" sz="2000" b="1" dirty="0">
                        <a:solidFill>
                          <a:srgbClr val="002060"/>
                        </a:solidFill>
                      </a:endParaRPr>
                    </a:p>
                  </a:txBody>
                  <a:tcPr>
                    <a:solidFill>
                      <a:schemeClr val="accent3"/>
                    </a:solidFill>
                  </a:tcPr>
                </a:tc>
                <a:tc>
                  <a:txBody>
                    <a:bodyPr/>
                    <a:lstStyle/>
                    <a:p>
                      <a:pPr algn="r" rtl="1"/>
                      <a:r>
                        <a:rPr lang="fa-IR" sz="2000" b="1" dirty="0" smtClean="0">
                          <a:solidFill>
                            <a:srgbClr val="002060"/>
                          </a:solidFill>
                        </a:rPr>
                        <a:t>تحريک</a:t>
                      </a:r>
                      <a:r>
                        <a:rPr lang="fa-IR" sz="2000" b="1" baseline="0" dirty="0" smtClean="0">
                          <a:solidFill>
                            <a:srgbClr val="002060"/>
                          </a:solidFill>
                        </a:rPr>
                        <a:t> مزدوران داخلي</a:t>
                      </a:r>
                      <a:endParaRPr lang="fa-IR" sz="2000" b="1" dirty="0">
                        <a:solidFill>
                          <a:srgbClr val="002060"/>
                        </a:solidFill>
                      </a:endParaRPr>
                    </a:p>
                  </a:txBody>
                  <a:tcPr>
                    <a:solidFill>
                      <a:schemeClr val="accent3"/>
                    </a:solidFill>
                  </a:tcPr>
                </a:tc>
              </a:tr>
              <a:tr h="195189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3200" b="1" dirty="0" smtClean="0">
                          <a:solidFill>
                            <a:srgbClr val="FF0000"/>
                          </a:solidFill>
                        </a:rPr>
                        <a:t>تهاجم</a:t>
                      </a:r>
                      <a:r>
                        <a:rPr lang="fa-IR" sz="3200" b="1" baseline="0" dirty="0" smtClean="0">
                          <a:solidFill>
                            <a:srgbClr val="FF0000"/>
                          </a:solidFill>
                        </a:rPr>
                        <a:t> فرهنگی و</a:t>
                      </a:r>
                      <a:endParaRPr lang="fa-IR" sz="3200" b="1" dirty="0" smtClean="0">
                        <a:solidFill>
                          <a:srgbClr val="FF0000"/>
                        </a:solidFill>
                      </a:endParaRPr>
                    </a:p>
                    <a:p>
                      <a:pPr marL="0" marR="0" indent="0" algn="r" defTabSz="914400" rtl="1" eaLnBrk="1" fontAlgn="auto" latinLnBrk="0" hangingPunct="1">
                        <a:lnSpc>
                          <a:spcPct val="100000"/>
                        </a:lnSpc>
                        <a:spcBef>
                          <a:spcPts val="0"/>
                        </a:spcBef>
                        <a:spcAft>
                          <a:spcPts val="0"/>
                        </a:spcAft>
                        <a:buClrTx/>
                        <a:buSzTx/>
                        <a:buFontTx/>
                        <a:buNone/>
                        <a:tabLst/>
                        <a:defRPr/>
                      </a:pPr>
                      <a:r>
                        <a:rPr lang="fa-IR" sz="3200" b="1" dirty="0" smtClean="0">
                          <a:solidFill>
                            <a:srgbClr val="FF0000"/>
                          </a:solidFill>
                        </a:rPr>
                        <a:t>جنگ نرم</a:t>
                      </a:r>
                    </a:p>
                    <a:p>
                      <a:pPr rtl="1"/>
                      <a:endParaRPr lang="fa-IR" sz="2000" b="1" dirty="0">
                        <a:solidFill>
                          <a:srgbClr val="002060"/>
                        </a:solidFill>
                      </a:endParaRPr>
                    </a:p>
                  </a:txBody>
                  <a:tcP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r" rtl="1"/>
                      <a:r>
                        <a:rPr lang="fa-IR" sz="2000" b="1" dirty="0" smtClean="0">
                          <a:solidFill>
                            <a:srgbClr val="002060"/>
                          </a:solidFill>
                        </a:rPr>
                        <a:t>استعمار فرا</a:t>
                      </a:r>
                      <a:r>
                        <a:rPr lang="fa-IR" sz="2000" b="1" baseline="0" dirty="0" smtClean="0">
                          <a:solidFill>
                            <a:srgbClr val="002060"/>
                          </a:solidFill>
                        </a:rPr>
                        <a:t> نو</a:t>
                      </a:r>
                    </a:p>
                    <a:p>
                      <a:pPr rtl="1"/>
                      <a:r>
                        <a:rPr lang="fa-IR" sz="2000" b="1" baseline="0" dirty="0" smtClean="0">
                          <a:solidFill>
                            <a:srgbClr val="002060"/>
                          </a:solidFill>
                        </a:rPr>
                        <a:t>(1988-تاکنون)</a:t>
                      </a:r>
                      <a:endParaRPr lang="fa-IR" sz="2000" b="1" dirty="0">
                        <a:solidFill>
                          <a:srgbClr val="002060"/>
                        </a:solidFill>
                      </a:endParaRPr>
                    </a:p>
                  </a:txBody>
                  <a:tcP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r" rtl="1"/>
                      <a:r>
                        <a:rPr lang="fa-IR" sz="2000" b="1" dirty="0" smtClean="0">
                          <a:solidFill>
                            <a:srgbClr val="002060"/>
                          </a:solidFill>
                        </a:rPr>
                        <a:t>دگرگوني</a:t>
                      </a:r>
                      <a:r>
                        <a:rPr lang="fa-IR" sz="2000" b="1" baseline="0" dirty="0" smtClean="0">
                          <a:solidFill>
                            <a:srgbClr val="002060"/>
                          </a:solidFill>
                        </a:rPr>
                        <a:t> باورها و ارزشها و سبک زندگي</a:t>
                      </a:r>
                      <a:endParaRPr lang="fa-IR" sz="2000" b="1" dirty="0">
                        <a:solidFill>
                          <a:srgbClr val="002060"/>
                        </a:solidFill>
                      </a:endParaRPr>
                    </a:p>
                  </a:txBody>
                  <a:tcP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r" rtl="1"/>
                      <a:r>
                        <a:rPr lang="fa-IR" sz="2000" b="1" dirty="0" smtClean="0">
                          <a:solidFill>
                            <a:srgbClr val="002060"/>
                          </a:solidFill>
                        </a:rPr>
                        <a:t>رسانه‌هاي</a:t>
                      </a:r>
                      <a:r>
                        <a:rPr lang="fa-IR" sz="2000" b="1" baseline="0" dirty="0" smtClean="0">
                          <a:solidFill>
                            <a:srgbClr val="002060"/>
                          </a:solidFill>
                        </a:rPr>
                        <a:t> مکتوب، صوتي و تصويري؛ و هر چيزي غير از ادوات نظامي</a:t>
                      </a:r>
                      <a:endParaRPr lang="fa-IR" sz="2000" b="1" dirty="0">
                        <a:solidFill>
                          <a:srgbClr val="002060"/>
                        </a:solidFill>
                      </a:endParaRPr>
                    </a:p>
                  </a:txBody>
                  <a:tcPr>
                    <a:lnB w="12700" cap="flat" cmpd="sng" algn="ctr">
                      <a:solidFill>
                        <a:schemeClr val="tx1"/>
                      </a:solidFill>
                      <a:prstDash val="solid"/>
                      <a:round/>
                      <a:headEnd type="none" w="med" len="med"/>
                      <a:tailEnd type="none" w="med" len="med"/>
                    </a:lnB>
                    <a:solidFill>
                      <a:schemeClr val="accent4">
                        <a:lumMod val="60000"/>
                        <a:lumOff val="40000"/>
                      </a:schemeClr>
                    </a:solidFill>
                  </a:tcPr>
                </a:tc>
              </a:tr>
              <a:tr h="1620130">
                <a:tc>
                  <a:txBody>
                    <a:bodyPr/>
                    <a:lstStyle/>
                    <a:p>
                      <a:pPr algn="r" rtl="1"/>
                      <a:r>
                        <a:rPr lang="fa-IR" sz="3200" b="1" baseline="0" dirty="0" smtClean="0">
                          <a:solidFill>
                            <a:srgbClr val="FF0000"/>
                          </a:solidFill>
                        </a:rPr>
                        <a:t> قدرت هوشمند وسلطه هوشمندانه</a:t>
                      </a:r>
                      <a:endParaRPr lang="fa-IR" sz="3200" b="1" dirty="0">
                        <a:solidFill>
                          <a:srgbClr val="FF0000"/>
                        </a:solidFill>
                      </a:endParaRPr>
                    </a:p>
                  </a:txBody>
                  <a:tcPr>
                    <a:lnT w="12700" cap="flat" cmpd="sng" algn="ctr">
                      <a:solidFill>
                        <a:schemeClr val="tx1"/>
                      </a:solidFill>
                      <a:prstDash val="solid"/>
                      <a:round/>
                      <a:headEnd type="none" w="med" len="med"/>
                      <a:tailEnd type="none" w="med" len="med"/>
                    </a:lnT>
                    <a:solidFill>
                      <a:schemeClr val="accent2">
                        <a:lumMod val="20000"/>
                        <a:lumOff val="80000"/>
                      </a:schemeClr>
                    </a:solidFill>
                  </a:tcPr>
                </a:tc>
                <a:tc>
                  <a:txBody>
                    <a:bodyPr/>
                    <a:lstStyle/>
                    <a:p>
                      <a:pPr algn="r" rtl="1"/>
                      <a:r>
                        <a:rPr lang="fa-IR" sz="2000" b="1" dirty="0" smtClean="0">
                          <a:solidFill>
                            <a:schemeClr val="bg1">
                              <a:lumMod val="95000"/>
                              <a:lumOff val="5000"/>
                            </a:schemeClr>
                          </a:solidFill>
                        </a:rPr>
                        <a:t>نظم</a:t>
                      </a:r>
                      <a:r>
                        <a:rPr lang="fa-IR" sz="2000" b="1" baseline="0" dirty="0" smtClean="0">
                          <a:solidFill>
                            <a:schemeClr val="bg1">
                              <a:lumMod val="95000"/>
                              <a:lumOff val="5000"/>
                            </a:schemeClr>
                          </a:solidFill>
                        </a:rPr>
                        <a:t> نوین جهانی</a:t>
                      </a:r>
                      <a:endParaRPr lang="en-US" sz="2000" b="1" baseline="0" dirty="0" smtClean="0">
                        <a:solidFill>
                          <a:schemeClr val="bg1">
                            <a:lumMod val="95000"/>
                            <a:lumOff val="5000"/>
                          </a:schemeClr>
                        </a:solidFill>
                      </a:endParaRPr>
                    </a:p>
                    <a:p>
                      <a:pPr algn="r" rtl="1"/>
                      <a:r>
                        <a:rPr lang="fa-IR" sz="2000" b="1" baseline="0" dirty="0" smtClean="0">
                          <a:solidFill>
                            <a:schemeClr val="bg1">
                              <a:lumMod val="95000"/>
                              <a:lumOff val="5000"/>
                            </a:schemeClr>
                          </a:solidFill>
                        </a:rPr>
                        <a:t>(پس از فروپاشی شوروی1990-تاکنون)</a:t>
                      </a:r>
                      <a:endParaRPr lang="fa-IR" sz="2000" b="1" dirty="0">
                        <a:solidFill>
                          <a:schemeClr val="bg1">
                            <a:lumMod val="95000"/>
                            <a:lumOff val="5000"/>
                          </a:schemeClr>
                        </a:solidFill>
                      </a:endParaRPr>
                    </a:p>
                  </a:txBody>
                  <a:tcP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r" rtl="1"/>
                      <a:r>
                        <a:rPr lang="fa-IR" sz="2000" b="1" baseline="0" dirty="0" smtClean="0">
                          <a:solidFill>
                            <a:schemeClr val="bg1">
                              <a:lumMod val="95000"/>
                              <a:lumOff val="5000"/>
                            </a:schemeClr>
                          </a:solidFill>
                        </a:rPr>
                        <a:t> جهانی سازی و حاکمیت لیبرال دموکراسی</a:t>
                      </a:r>
                      <a:endParaRPr lang="fa-IR" sz="2000" b="1" dirty="0">
                        <a:solidFill>
                          <a:schemeClr val="bg1">
                            <a:lumMod val="95000"/>
                            <a:lumOff val="5000"/>
                          </a:schemeClr>
                        </a:solidFill>
                      </a:endParaRPr>
                    </a:p>
                  </a:txBody>
                  <a:tcPr>
                    <a:lnT w="12700" cap="flat" cmpd="sng" algn="ctr">
                      <a:solidFill>
                        <a:schemeClr val="tx1"/>
                      </a:solidFill>
                      <a:prstDash val="solid"/>
                      <a:round/>
                      <a:headEnd type="none" w="med" len="med"/>
                      <a:tailEnd type="none" w="med" len="med"/>
                    </a:lnT>
                    <a:solidFill>
                      <a:schemeClr val="accent2">
                        <a:lumMod val="40000"/>
                        <a:lumOff val="60000"/>
                      </a:schemeClr>
                    </a:solidFill>
                  </a:tcPr>
                </a:tc>
                <a:tc>
                  <a:txBody>
                    <a:bodyPr/>
                    <a:lstStyle/>
                    <a:p>
                      <a:pPr algn="r" rtl="1"/>
                      <a:r>
                        <a:rPr lang="fa-IR" sz="2000" b="1" dirty="0" smtClean="0">
                          <a:solidFill>
                            <a:schemeClr val="bg1">
                              <a:lumMod val="95000"/>
                              <a:lumOff val="5000"/>
                            </a:schemeClr>
                          </a:solidFill>
                        </a:rPr>
                        <a:t>همه ابزارها</a:t>
                      </a:r>
                      <a:r>
                        <a:rPr lang="en-US" sz="2000" b="1" dirty="0" smtClean="0">
                          <a:solidFill>
                            <a:schemeClr val="bg1">
                              <a:lumMod val="95000"/>
                              <a:lumOff val="5000"/>
                            </a:schemeClr>
                          </a:solidFill>
                        </a:rPr>
                        <a:t> </a:t>
                      </a:r>
                      <a:r>
                        <a:rPr lang="fa-IR" sz="2000" b="1" baseline="0" dirty="0" smtClean="0">
                          <a:solidFill>
                            <a:schemeClr val="bg1">
                              <a:lumMod val="95000"/>
                              <a:lumOff val="5000"/>
                            </a:schemeClr>
                          </a:solidFill>
                        </a:rPr>
                        <a:t> و فن آوری های نوین بویژه فضای مجازی</a:t>
                      </a:r>
                      <a:endParaRPr lang="fa-IR" sz="2000" b="1" dirty="0">
                        <a:solidFill>
                          <a:schemeClr val="bg1">
                            <a:lumMod val="95000"/>
                            <a:lumOff val="5000"/>
                          </a:schemeClr>
                        </a:solidFill>
                      </a:endParaRPr>
                    </a:p>
                  </a:txBody>
                  <a:tcPr>
                    <a:lnT w="12700" cap="flat" cmpd="sng" algn="ctr">
                      <a:solidFill>
                        <a:schemeClr val="tx1"/>
                      </a:solidFill>
                      <a:prstDash val="solid"/>
                      <a:round/>
                      <a:headEnd type="none" w="med" len="med"/>
                      <a:tailEnd type="none" w="med" len="med"/>
                    </a:lnT>
                    <a:solidFill>
                      <a:schemeClr val="accent2">
                        <a:lumMod val="40000"/>
                        <a:lumOff val="60000"/>
                      </a:schemeClr>
                    </a:solidFill>
                  </a:tcPr>
                </a:tc>
              </a:tr>
            </a:tbl>
          </a:graphicData>
        </a:graphic>
      </p:graphicFrame>
    </p:spTree>
    <p:extLst>
      <p:ext uri="{BB962C8B-B14F-4D97-AF65-F5344CB8AC3E}">
        <p14:creationId xmlns:p14="http://schemas.microsoft.com/office/powerpoint/2010/main" val="890741071"/>
      </p:ext>
    </p:extLst>
  </p:cSld>
  <p:clrMapOvr>
    <a:masterClrMapping/>
  </p:clrMapOvr>
  <p:transition spd="slow">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00164" y="274638"/>
            <a:ext cx="8229600" cy="114300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artDeco"/>
            <a:bevelB/>
          </a:sp3d>
        </p:spPr>
        <p:style>
          <a:lnRef idx="1">
            <a:schemeClr val="accent1"/>
          </a:lnRef>
          <a:fillRef idx="2">
            <a:schemeClr val="accent1"/>
          </a:fillRef>
          <a:effectRef idx="1">
            <a:schemeClr val="accent1"/>
          </a:effectRef>
          <a:fontRef idx="minor">
            <a:schemeClr val="dk1"/>
          </a:fontRef>
        </p:style>
        <p:txBody>
          <a:bodyP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3600" b="1" i="0" u="none" strike="noStrike" kern="1200" cap="none" spc="0" normalizeH="0" baseline="0" noProof="0" dirty="0" smtClean="0">
                <a:ln>
                  <a:noFill/>
                </a:ln>
                <a:solidFill>
                  <a:schemeClr val="bg1"/>
                </a:solidFill>
                <a:effectLst>
                  <a:outerShdw blurRad="31750" dist="25400" dir="5400000" algn="tl" rotWithShape="0">
                    <a:srgbClr val="000000">
                      <a:alpha val="25000"/>
                    </a:srgbClr>
                  </a:outerShdw>
                </a:effectLst>
                <a:uLnTx/>
                <a:uFillTx/>
                <a:latin typeface="+mj-lt"/>
                <a:ea typeface="+mj-ea"/>
                <a:cs typeface="2  Esfehan" pitchFamily="2" charset="-78"/>
              </a:rPr>
              <a:t>تجهيزات و امکانات عظيم رسانه‌اي</a:t>
            </a:r>
          </a:p>
        </p:txBody>
      </p:sp>
      <p:pic>
        <p:nvPicPr>
          <p:cNvPr id="3" name="Picture 4" descr="اتاق فرمان2"/>
          <p:cNvPicPr>
            <a:picLocks noChangeAspect="1" noChangeArrowheads="1"/>
          </p:cNvPicPr>
          <p:nvPr/>
        </p:nvPicPr>
        <p:blipFill>
          <a:blip r:embed="rId2"/>
          <a:srcRect/>
          <a:stretch>
            <a:fillRect/>
          </a:stretch>
        </p:blipFill>
        <p:spPr>
          <a:xfrm>
            <a:off x="3892580" y="1428736"/>
            <a:ext cx="4894262" cy="2286016"/>
          </a:xfrm>
          <a:prstGeom prst="rect">
            <a:avLst/>
          </a:prstGeom>
          <a:noFill/>
        </p:spPr>
      </p:pic>
      <p:pic>
        <p:nvPicPr>
          <p:cNvPr id="4" name="Picture 5" descr="استوديو"/>
          <p:cNvPicPr>
            <a:picLocks noChangeAspect="1" noChangeArrowheads="1"/>
          </p:cNvPicPr>
          <p:nvPr/>
        </p:nvPicPr>
        <p:blipFill>
          <a:blip r:embed="rId3"/>
          <a:srcRect/>
          <a:stretch>
            <a:fillRect/>
          </a:stretch>
        </p:blipFill>
        <p:spPr bwMode="auto">
          <a:xfrm>
            <a:off x="500034" y="1428736"/>
            <a:ext cx="3461496" cy="2286016"/>
          </a:xfrm>
          <a:prstGeom prst="rect">
            <a:avLst/>
          </a:prstGeom>
          <a:noFill/>
          <a:ln w="9525">
            <a:noFill/>
            <a:miter lim="800000"/>
            <a:headEnd/>
            <a:tailEnd/>
          </a:ln>
        </p:spPr>
      </p:pic>
      <p:pic>
        <p:nvPicPr>
          <p:cNvPr id="5" name="Picture 7" descr="اتاق فرمان"/>
          <p:cNvPicPr>
            <a:picLocks noChangeAspect="1" noChangeArrowheads="1"/>
          </p:cNvPicPr>
          <p:nvPr/>
        </p:nvPicPr>
        <p:blipFill>
          <a:blip r:embed="rId4"/>
          <a:srcRect/>
          <a:stretch>
            <a:fillRect/>
          </a:stretch>
        </p:blipFill>
        <p:spPr bwMode="auto">
          <a:xfrm>
            <a:off x="469362" y="3714752"/>
            <a:ext cx="3959738" cy="2571768"/>
          </a:xfrm>
          <a:prstGeom prst="rect">
            <a:avLst/>
          </a:prstGeom>
          <a:noFill/>
          <a:ln w="9525">
            <a:noFill/>
            <a:miter lim="800000"/>
            <a:headEnd/>
            <a:tailEnd/>
          </a:ln>
        </p:spPr>
      </p:pic>
      <p:pic>
        <p:nvPicPr>
          <p:cNvPr id="6" name="Picture 6" descr="استوديو3"/>
          <p:cNvPicPr>
            <a:picLocks noChangeAspect="1" noChangeArrowheads="1"/>
          </p:cNvPicPr>
          <p:nvPr/>
        </p:nvPicPr>
        <p:blipFill>
          <a:blip r:embed="rId5"/>
          <a:srcRect/>
          <a:stretch>
            <a:fillRect/>
          </a:stretch>
        </p:blipFill>
        <p:spPr bwMode="auto">
          <a:xfrm>
            <a:off x="4367242" y="3714752"/>
            <a:ext cx="4419600" cy="2562228"/>
          </a:xfrm>
          <a:prstGeom prst="rect">
            <a:avLst/>
          </a:prstGeom>
          <a:noFill/>
          <a:ln w="9525">
            <a:noFill/>
            <a:miter lim="800000"/>
            <a:headEnd/>
            <a:tailEnd/>
          </a:ln>
        </p:spPr>
      </p:pic>
      <p:pic>
        <p:nvPicPr>
          <p:cNvPr id="7" name="Picture 3" descr="C:\Documents and Settings\Administrator\Desktop\عكسهاي بي بي سي\p9_bbc.jpg"/>
          <p:cNvPicPr>
            <a:picLocks noChangeAspect="1" noChangeArrowheads="1"/>
          </p:cNvPicPr>
          <p:nvPr/>
        </p:nvPicPr>
        <p:blipFill>
          <a:blip r:embed="rId6">
            <a:extLst/>
          </a:blip>
          <a:srcRect/>
          <a:stretch>
            <a:fillRect/>
          </a:stretch>
        </p:blipFill>
        <p:spPr bwMode="auto">
          <a:xfrm>
            <a:off x="7143768" y="1500174"/>
            <a:ext cx="1654160" cy="2143140"/>
          </a:xfrm>
          <a:prstGeom prst="rect">
            <a:avLst/>
          </a:prstGeom>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http://radioazadegan.persianblog.ir/photos/avator.gif"/>
          <p:cNvPicPr>
            <a:picLocks noChangeAspect="1" noChangeArrowheads="1"/>
          </p:cNvPicPr>
          <p:nvPr/>
        </p:nvPicPr>
        <p:blipFill>
          <a:blip r:embed="rId2" cstate="print"/>
          <a:srcRect/>
          <a:stretch>
            <a:fillRect/>
          </a:stretch>
        </p:blipFill>
        <p:spPr bwMode="auto">
          <a:xfrm rot="19228702">
            <a:off x="325157" y="2479428"/>
            <a:ext cx="1615120" cy="928694"/>
          </a:xfrm>
          <a:prstGeom prst="rect">
            <a:avLst/>
          </a:prstGeom>
          <a:solidFill>
            <a:schemeClr val="accent1">
              <a:lumMod val="60000"/>
              <a:lumOff val="40000"/>
            </a:schemeClr>
          </a:solidFill>
          <a:ln w="88900" cap="sq">
            <a:solidFill>
              <a:schemeClr val="bg1">
                <a:lumMod val="95000"/>
                <a:lumOff val="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6" descr="http://www.american-iranian.org/imagesnews/DWradiologo.jpg"/>
          <p:cNvPicPr>
            <a:picLocks noChangeAspect="1" noChangeArrowheads="1"/>
          </p:cNvPicPr>
          <p:nvPr/>
        </p:nvPicPr>
        <p:blipFill>
          <a:blip r:embed="rId3" cstate="print"/>
          <a:srcRect/>
          <a:stretch>
            <a:fillRect/>
          </a:stretch>
        </p:blipFill>
        <p:spPr bwMode="auto">
          <a:xfrm rot="19074578">
            <a:off x="410036" y="680689"/>
            <a:ext cx="1647027" cy="1217801"/>
          </a:xfrm>
          <a:prstGeom prst="rect">
            <a:avLst/>
          </a:prstGeom>
          <a:solidFill>
            <a:schemeClr val="accent1">
              <a:lumMod val="60000"/>
              <a:lumOff val="40000"/>
            </a:schemeClr>
          </a:solidFill>
          <a:ln w="88900" cap="sq">
            <a:solidFill>
              <a:schemeClr val="bg1">
                <a:lumMod val="95000"/>
                <a:lumOff val="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12" descr="http://www.khabaronline.ir/images/position1/2009/6/5555555555555555555.gif.jpg"/>
          <p:cNvPicPr>
            <a:picLocks noChangeAspect="1" noChangeArrowheads="1"/>
          </p:cNvPicPr>
          <p:nvPr/>
        </p:nvPicPr>
        <p:blipFill>
          <a:blip r:embed="rId4" cstate="print"/>
          <a:srcRect/>
          <a:stretch>
            <a:fillRect/>
          </a:stretch>
        </p:blipFill>
        <p:spPr bwMode="auto">
          <a:xfrm rot="19114417">
            <a:off x="915855" y="4986684"/>
            <a:ext cx="2022819" cy="1373990"/>
          </a:xfrm>
          <a:prstGeom prst="roundRect">
            <a:avLst>
              <a:gd name="adj" fmla="val 8594"/>
            </a:avLst>
          </a:prstGeom>
          <a:solidFill>
            <a:schemeClr val="accent1">
              <a:lumMod val="60000"/>
              <a:lumOff val="40000"/>
            </a:schemeClr>
          </a:solidFill>
          <a:ln>
            <a:solidFill>
              <a:schemeClr val="bg1">
                <a:lumMod val="95000"/>
                <a:lumOff val="5000"/>
              </a:schemeClr>
            </a:solidFill>
          </a:ln>
          <a:effectLst>
            <a:reflection blurRad="12700" stA="38000" endPos="28000" dist="5000" dir="5400000" sy="-100000" algn="bl" rotWithShape="0"/>
          </a:effectLst>
        </p:spPr>
      </p:pic>
      <p:sp>
        <p:nvSpPr>
          <p:cNvPr id="5" name="Slide Number Placeholder 3"/>
          <p:cNvSpPr>
            <a:spLocks noGrp="1"/>
          </p:cNvSpPr>
          <p:nvPr>
            <p:ph type="sldNum" sz="quarter" idx="12"/>
          </p:nvPr>
        </p:nvSpPr>
        <p:spPr>
          <a:xfrm>
            <a:off x="457200" y="6356350"/>
            <a:ext cx="2133600" cy="365125"/>
          </a:xfrm>
          <a:solidFill>
            <a:schemeClr val="accent1">
              <a:lumMod val="60000"/>
              <a:lumOff val="40000"/>
            </a:schemeClr>
          </a:solidFill>
          <a:ln>
            <a:solidFill>
              <a:schemeClr val="bg1">
                <a:lumMod val="95000"/>
                <a:lumOff val="5000"/>
              </a:schemeClr>
            </a:solidFill>
          </a:ln>
        </p:spPr>
        <p:txBody>
          <a:bodyPr/>
          <a:lstStyle/>
          <a:p>
            <a:pPr>
              <a:defRPr/>
            </a:pPr>
            <a:fld id="{6E44512C-8486-463B-9D27-09E22E3D93FC}" type="slidenum">
              <a:rPr lang="fa-IR" smtClean="0"/>
              <a:pPr>
                <a:defRPr/>
              </a:pPr>
              <a:t>41</a:t>
            </a:fld>
            <a:endParaRPr lang="fa-IR"/>
          </a:p>
        </p:txBody>
      </p:sp>
      <p:sp>
        <p:nvSpPr>
          <p:cNvPr id="6" name="Content Placeholder 2"/>
          <p:cNvSpPr txBox="1">
            <a:spLocks/>
          </p:cNvSpPr>
          <p:nvPr/>
        </p:nvSpPr>
        <p:spPr>
          <a:xfrm>
            <a:off x="5357819" y="1428736"/>
            <a:ext cx="3357586" cy="4714889"/>
          </a:xfrm>
          <a:prstGeom prst="rect">
            <a:avLst/>
          </a:prstGeom>
          <a:solidFill>
            <a:schemeClr val="accent1">
              <a:lumMod val="60000"/>
              <a:lumOff val="40000"/>
            </a:schemeClr>
          </a:solidFill>
          <a:ln>
            <a:solidFill>
              <a:schemeClr val="bg1">
                <a:lumMod val="95000"/>
                <a:lumOff val="5000"/>
              </a:schemeClr>
            </a:solidFill>
          </a:ln>
          <a:scene3d>
            <a:camera prst="orthographicFront"/>
            <a:lightRig rig="threePt" dir="t"/>
          </a:scene3d>
          <a:sp3d>
            <a:bevelT w="165100" prst="coolSlant"/>
          </a:sp3d>
        </p:spPr>
        <p:txBody>
          <a:bodyPr vert="horz">
            <a:normAutofit/>
          </a:bodyPr>
          <a:lstStyle/>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5"/>
              </a:rPr>
              <a:t>آزادگان</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6"/>
              </a:rPr>
              <a:t>آزادی</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7"/>
              </a:rPr>
              <a:t>افغانستان آزاد</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(وابسته به رادیو اروپای آزاد)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8"/>
              </a:rPr>
              <a:t>انترناسیونال</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(حزب کمونیست کارگری)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9"/>
              </a:rPr>
              <a:t>آوا</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(رادیو آوا؛ استکهلم ـ سوئد)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0"/>
              </a:rPr>
              <a:t>آواي ایران</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1"/>
              </a:rPr>
              <a:t>ایران آن ایر</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2"/>
              </a:rPr>
              <a:t>برابری</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3"/>
              </a:rPr>
              <a:t>بی‌بی‌سی</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(سرويس جهاني بي‌بي‌سي)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4"/>
              </a:rPr>
              <a:t>پیام دوست</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(صدای آشنا؛ رادیو بهایی‌ها)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5"/>
              </a:rPr>
              <a:t>جهان امروز</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(پخش از استکهلم)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6"/>
              </a:rPr>
              <a:t>چین</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(رادیو بین‌المللی چین، بخش فارسی)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Arial" pitchFamily="34" charset="0"/>
              <a:buNone/>
              <a:tabLst/>
              <a:defRPr/>
            </a:pP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hlinkClick r:id="rId17"/>
              </a:rPr>
              <a:t>دویچه وله</a:t>
            </a:r>
            <a:r>
              <a:rPr kumimoji="0" lang="ar-SA" sz="1600" b="1" i="0" u="none" strike="noStrike" kern="1200" cap="none" spc="0" normalizeH="0" baseline="0" noProof="0" dirty="0" smtClean="0">
                <a:ln>
                  <a:noFill/>
                </a:ln>
                <a:solidFill>
                  <a:schemeClr val="tx1"/>
                </a:solidFill>
                <a:effectLst/>
                <a:uLnTx/>
                <a:uFillTx/>
                <a:latin typeface="+mn-lt"/>
                <a:ea typeface="+mn-ea"/>
                <a:cs typeface="2  Esfehan" pitchFamily="2" charset="-78"/>
              </a:rPr>
              <a:t> (بخش فارسی رادیو دویچه‌وله آلمان) </a:t>
            </a:r>
            <a:endParaRPr kumimoji="0" lang="en-US" sz="1600" b="1" i="0" u="none" strike="noStrike" kern="1200" cap="none" spc="0" normalizeH="0" baseline="0" noProof="0" dirty="0" smtClean="0">
              <a:ln>
                <a:noFill/>
              </a:ln>
              <a:solidFill>
                <a:schemeClr val="tx1"/>
              </a:solidFill>
              <a:effectLst/>
              <a:uLnTx/>
              <a:uFillTx/>
              <a:latin typeface="+mn-lt"/>
              <a:ea typeface="+mn-ea"/>
              <a:cs typeface="2  Esfehan" pitchFamily="2" charset="-78"/>
            </a:endParaRP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sz="2700" b="0" i="0" u="none" strike="noStrike" kern="1200" cap="none" spc="0" normalizeH="0" baseline="0" noProof="0" dirty="0" smtClean="0">
              <a:ln>
                <a:noFill/>
              </a:ln>
              <a:solidFill>
                <a:schemeClr val="tx1"/>
              </a:solidFill>
              <a:effectLst/>
              <a:uLnTx/>
              <a:uFillTx/>
              <a:latin typeface="+mn-lt"/>
              <a:ea typeface="+mn-ea"/>
              <a:cs typeface="2  Esfehan" pitchFamily="2" charset="-78"/>
            </a:endParaRPr>
          </a:p>
        </p:txBody>
      </p:sp>
      <p:sp>
        <p:nvSpPr>
          <p:cNvPr id="7" name="Frame 6"/>
          <p:cNvSpPr/>
          <p:nvPr/>
        </p:nvSpPr>
        <p:spPr>
          <a:xfrm>
            <a:off x="0" y="0"/>
            <a:ext cx="9144000" cy="6858000"/>
          </a:xfrm>
          <a:prstGeom prst="frame">
            <a:avLst>
              <a:gd name="adj1" fmla="val 4430"/>
            </a:avLst>
          </a:prstGeom>
          <a:solidFill>
            <a:schemeClr val="accent1">
              <a:lumMod val="60000"/>
              <a:lumOff val="40000"/>
            </a:schemeClr>
          </a:solidFill>
          <a:ln>
            <a:solidFill>
              <a:schemeClr val="bg1">
                <a:lumMod val="95000"/>
                <a:lumOff val="5000"/>
              </a:schemeClr>
            </a:solidFill>
          </a:ln>
          <a:scene3d>
            <a:camera prst="orthographicFront"/>
            <a:lightRig rig="threePt" dir="t"/>
          </a:scene3d>
          <a:sp3d>
            <a:bevelT w="323850" h="482600" prst="divot"/>
            <a:bevelB w="0"/>
          </a:sp3d>
        </p:spPr>
        <p:style>
          <a:lnRef idx="1">
            <a:schemeClr val="accent2"/>
          </a:lnRef>
          <a:fillRef idx="3">
            <a:schemeClr val="accent2"/>
          </a:fillRef>
          <a:effectRef idx="2">
            <a:schemeClr val="accent2"/>
          </a:effectRef>
          <a:fontRef idx="minor">
            <a:schemeClr val="lt1"/>
          </a:fontRef>
        </p:style>
        <p:txBody>
          <a:bodyPr anchor="ctr"/>
          <a:lstStyle/>
          <a:p>
            <a:pPr algn="r" rtl="1">
              <a:defRPr/>
            </a:pPr>
            <a:endParaRPr lang="en-US" sz="8800" dirty="0">
              <a:solidFill>
                <a:srgbClr val="0070C0"/>
              </a:solidFill>
              <a:cs typeface="B Titr" pitchFamily="2" charset="-78"/>
            </a:endParaRPr>
          </a:p>
        </p:txBody>
      </p:sp>
      <p:sp>
        <p:nvSpPr>
          <p:cNvPr id="8" name="Rectangle 5"/>
          <p:cNvSpPr>
            <a:spLocks noChangeArrowheads="1"/>
          </p:cNvSpPr>
          <p:nvPr/>
        </p:nvSpPr>
        <p:spPr bwMode="auto">
          <a:xfrm>
            <a:off x="1857375" y="1428737"/>
            <a:ext cx="3214688" cy="3539430"/>
          </a:xfrm>
          <a:prstGeom prst="rect">
            <a:avLst/>
          </a:prstGeom>
          <a:solidFill>
            <a:schemeClr val="accent1">
              <a:lumMod val="60000"/>
              <a:lumOff val="40000"/>
            </a:schemeClr>
          </a:solidFill>
          <a:ln w="9525">
            <a:solidFill>
              <a:schemeClr val="bg1">
                <a:lumMod val="95000"/>
                <a:lumOff val="5000"/>
              </a:schemeClr>
            </a:solidFill>
            <a:miter lim="800000"/>
            <a:headEnd/>
            <a:tailEnd/>
          </a:ln>
          <a:scene3d>
            <a:camera prst="orthographicFront"/>
            <a:lightRig rig="threePt" dir="t"/>
          </a:scene3d>
          <a:sp3d>
            <a:bevelT w="165100" prst="coolSlant"/>
          </a:sp3d>
        </p:spPr>
        <p:txBody>
          <a:bodyPr wrap="square">
            <a:spAutoFit/>
          </a:bodyPr>
          <a:lstStyle/>
          <a:p>
            <a:pPr algn="r" rtl="1"/>
            <a:r>
              <a:rPr lang="ar-SA" sz="1600" b="1" dirty="0">
                <a:cs typeface="2  Esfehan" pitchFamily="2" charset="-78"/>
                <a:hlinkClick r:id="rId18"/>
              </a:rPr>
              <a:t>ژاپن</a:t>
            </a:r>
            <a:r>
              <a:rPr lang="ar-SA" sz="1600" b="1" dirty="0">
                <a:cs typeface="2  Esfehan" pitchFamily="2" charset="-78"/>
              </a:rPr>
              <a:t> (بخش فارسی، پخش از توکیو) </a:t>
            </a:r>
            <a:endParaRPr lang="en-US" sz="1600" b="1" dirty="0">
              <a:cs typeface="2  Esfehan" pitchFamily="2" charset="-78"/>
            </a:endParaRPr>
          </a:p>
          <a:p>
            <a:pPr algn="r" rtl="1"/>
            <a:r>
              <a:rPr lang="ar-SA" sz="1600" b="1" dirty="0">
                <a:cs typeface="2  Esfehan" pitchFamily="2" charset="-78"/>
                <a:hlinkClick r:id="rId19"/>
              </a:rPr>
              <a:t>سوئد</a:t>
            </a:r>
            <a:r>
              <a:rPr lang="ar-SA" sz="1600" b="1" dirty="0">
                <a:cs typeface="2  Esfehan" pitchFamily="2" charset="-78"/>
              </a:rPr>
              <a:t> (بخش فارسی رادیو بین‌المللی سوئد) </a:t>
            </a:r>
            <a:endParaRPr lang="en-US" sz="1600" b="1" dirty="0">
              <a:cs typeface="2  Esfehan" pitchFamily="2" charset="-78"/>
            </a:endParaRPr>
          </a:p>
          <a:p>
            <a:pPr algn="r" rtl="1"/>
            <a:r>
              <a:rPr lang="ar-SA" sz="1600" b="1" dirty="0">
                <a:cs typeface="2  Esfehan" pitchFamily="2" charset="-78"/>
                <a:hlinkClick r:id="rId20"/>
              </a:rPr>
              <a:t>صدای اسرائیل</a:t>
            </a:r>
            <a:r>
              <a:rPr lang="ar-SA" sz="1600" b="1" dirty="0">
                <a:cs typeface="2  Esfehan" pitchFamily="2" charset="-78"/>
              </a:rPr>
              <a:t> (بخش فارسی) </a:t>
            </a:r>
            <a:endParaRPr lang="en-US" sz="1600" b="1" dirty="0">
              <a:cs typeface="2  Esfehan" pitchFamily="2" charset="-78"/>
            </a:endParaRPr>
          </a:p>
          <a:p>
            <a:pPr algn="r" rtl="1"/>
            <a:r>
              <a:rPr lang="ar-SA" sz="1600" b="1" dirty="0">
                <a:cs typeface="2  Esfehan" pitchFamily="2" charset="-78"/>
                <a:hlinkClick r:id="rId21"/>
              </a:rPr>
              <a:t>صدای آمریکا</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2"/>
              </a:rPr>
              <a:t>صدای ایران</a:t>
            </a:r>
            <a:r>
              <a:rPr lang="ar-SA" sz="1600" b="1" dirty="0">
                <a:cs typeface="2  Esfehan" pitchFamily="2" charset="-78"/>
              </a:rPr>
              <a:t> </a:t>
            </a:r>
            <a:r>
              <a:rPr lang="fa-IR" sz="1600" b="1" dirty="0">
                <a:cs typeface="2  Esfehan" pitchFamily="2" charset="-78"/>
              </a:rPr>
              <a:t>(۲۴</a:t>
            </a:r>
            <a:r>
              <a:rPr lang="ar-SA" sz="1600" b="1" dirty="0">
                <a:cs typeface="2  Esfehan" pitchFamily="2" charset="-78"/>
              </a:rPr>
              <a:t> ساعته) </a:t>
            </a:r>
            <a:endParaRPr lang="en-US" sz="1600" b="1" dirty="0">
              <a:cs typeface="2  Esfehan" pitchFamily="2" charset="-78"/>
            </a:endParaRPr>
          </a:p>
          <a:p>
            <a:pPr algn="r" rtl="1"/>
            <a:r>
              <a:rPr lang="ar-SA" sz="1600" b="1" dirty="0">
                <a:cs typeface="2  Esfehan" pitchFamily="2" charset="-78"/>
                <a:hlinkClick r:id="rId23"/>
              </a:rPr>
              <a:t>صدای ایران استکهلم</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4"/>
              </a:rPr>
              <a:t>صدای ایران تورنتو</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5"/>
              </a:rPr>
              <a:t>صدای زن</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6"/>
              </a:rPr>
              <a:t>صدای زنان</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7"/>
              </a:rPr>
              <a:t>فرانسه</a:t>
            </a:r>
            <a:r>
              <a:rPr lang="ar-SA" sz="1600" b="1" dirty="0">
                <a:cs typeface="2  Esfehan" pitchFamily="2" charset="-78"/>
              </a:rPr>
              <a:t> (رادیو بین‌المللی فرانس؛ بخش فارسی) </a:t>
            </a:r>
            <a:endParaRPr lang="en-US" sz="1600" b="1" dirty="0">
              <a:cs typeface="2  Esfehan" pitchFamily="2" charset="-78"/>
            </a:endParaRPr>
          </a:p>
          <a:p>
            <a:pPr algn="r" rtl="1"/>
            <a:r>
              <a:rPr lang="ar-SA" sz="1600" b="1" dirty="0">
                <a:cs typeface="2  Esfehan" pitchFamily="2" charset="-78"/>
                <a:hlinkClick r:id="rId28"/>
              </a:rPr>
              <a:t>فردا</a:t>
            </a:r>
            <a:r>
              <a:rPr lang="ar-SA" sz="1600" b="1" dirty="0">
                <a:cs typeface="2  Esfehan" pitchFamily="2" charset="-78"/>
              </a:rPr>
              <a:t> </a:t>
            </a:r>
            <a:endParaRPr lang="en-US" sz="1600" b="1" dirty="0">
              <a:cs typeface="2  Esfehan" pitchFamily="2" charset="-78"/>
            </a:endParaRPr>
          </a:p>
          <a:p>
            <a:pPr algn="r" rtl="1"/>
            <a:r>
              <a:rPr lang="ar-SA" sz="1600" b="1" dirty="0">
                <a:cs typeface="2  Esfehan" pitchFamily="2" charset="-78"/>
                <a:hlinkClick r:id="rId29"/>
              </a:rPr>
              <a:t>قاصدک</a:t>
            </a:r>
            <a:r>
              <a:rPr lang="ar-SA" sz="1600" b="1" dirty="0">
                <a:cs typeface="2  Esfehan" pitchFamily="2" charset="-78"/>
              </a:rPr>
              <a:t> (پخش از زوریخ) </a:t>
            </a:r>
            <a:endParaRPr lang="en-US" sz="1600" b="1" dirty="0">
              <a:cs typeface="2  Esfehan" pitchFamily="2" charset="-78"/>
            </a:endParaRPr>
          </a:p>
          <a:p>
            <a:pPr algn="r" rtl="1"/>
            <a:r>
              <a:rPr lang="ar-SA" sz="1600" b="1" dirty="0">
                <a:cs typeface="2  Esfehan" pitchFamily="2" charset="-78"/>
                <a:hlinkClick r:id="rId30"/>
              </a:rPr>
              <a:t>هم‌صدا</a:t>
            </a:r>
            <a:r>
              <a:rPr lang="ar-SA" sz="1600" b="1" dirty="0">
                <a:cs typeface="2  Esfehan" pitchFamily="2" charset="-78"/>
              </a:rPr>
              <a:t> (استکهلم سوئد) </a:t>
            </a:r>
            <a:endParaRPr lang="en-US" sz="1600" b="1" dirty="0">
              <a:cs typeface="2  Esfehan" pitchFamily="2" charset="-78"/>
            </a:endParaRPr>
          </a:p>
        </p:txBody>
      </p:sp>
      <p:sp>
        <p:nvSpPr>
          <p:cNvPr id="9" name="TextBox 8"/>
          <p:cNvSpPr txBox="1"/>
          <p:nvPr/>
        </p:nvSpPr>
        <p:spPr>
          <a:xfrm>
            <a:off x="5214938" y="642938"/>
            <a:ext cx="3286125" cy="523220"/>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1">
            <a:schemeClr val="accent6"/>
          </a:lnRef>
          <a:fillRef idx="3">
            <a:schemeClr val="accent6"/>
          </a:fillRef>
          <a:effectRef idx="2">
            <a:schemeClr val="accent6"/>
          </a:effectRef>
          <a:fontRef idx="minor">
            <a:schemeClr val="lt1"/>
          </a:fontRef>
        </p:style>
        <p:txBody>
          <a:bodyPr>
            <a:spAutoFit/>
          </a:bodyPr>
          <a:lstStyle/>
          <a:p>
            <a:pPr algn="r" rtl="1">
              <a:defRPr/>
            </a:pPr>
            <a:r>
              <a:rPr lang="fa-IR" sz="2800" b="1" dirty="0">
                <a:solidFill>
                  <a:schemeClr val="bg1"/>
                </a:solidFill>
                <a:cs typeface="2  Esfehan" pitchFamily="2" charset="-78"/>
              </a:rPr>
              <a:t>رادیوهای فارسی زبان خارجي</a:t>
            </a:r>
            <a:endParaRPr lang="en-US" sz="2800" b="1" dirty="0">
              <a:solidFill>
                <a:schemeClr val="bg1"/>
              </a:solidFill>
              <a:cs typeface="2  Esfehan" pitchFamily="2" charset="-78"/>
            </a:endParaRPr>
          </a:p>
        </p:txBody>
      </p:sp>
      <p:pic>
        <p:nvPicPr>
          <p:cNvPr id="10" name="Picture 8" descr="http://tecnocomputer.webng.com/img/radio_farda.jpg"/>
          <p:cNvPicPr>
            <a:picLocks noChangeAspect="1" noChangeArrowheads="1"/>
          </p:cNvPicPr>
          <p:nvPr/>
        </p:nvPicPr>
        <p:blipFill>
          <a:blip r:embed="rId31" cstate="print"/>
          <a:srcRect/>
          <a:stretch>
            <a:fillRect/>
          </a:stretch>
        </p:blipFill>
        <p:spPr bwMode="auto">
          <a:xfrm rot="19099192">
            <a:off x="580338" y="3711817"/>
            <a:ext cx="1796122" cy="1354969"/>
          </a:xfrm>
          <a:prstGeom prst="rect">
            <a:avLst/>
          </a:prstGeom>
          <a:solidFill>
            <a:schemeClr val="accent1">
              <a:lumMod val="60000"/>
              <a:lumOff val="40000"/>
            </a:schemeClr>
          </a:solidFill>
          <a:ln w="88900" cap="sq">
            <a:solidFill>
              <a:schemeClr val="bg1">
                <a:lumMod val="95000"/>
                <a:lumOff val="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Action Button: Return 10">
            <a:hlinkClick r:id="rId32" action="ppaction://hlinksldjump" highlightClick="1"/>
          </p:cNvPr>
          <p:cNvSpPr/>
          <p:nvPr/>
        </p:nvSpPr>
        <p:spPr>
          <a:xfrm>
            <a:off x="428625" y="5857875"/>
            <a:ext cx="500063" cy="571500"/>
          </a:xfrm>
          <a:prstGeom prst="actionButtonReturn">
            <a:avLst/>
          </a:prstGeom>
          <a:solidFill>
            <a:schemeClr val="accent1">
              <a:lumMod val="60000"/>
              <a:lumOff val="40000"/>
            </a:schemeClr>
          </a:solidFill>
          <a:ln>
            <a:solidFill>
              <a:schemeClr val="bg1">
                <a:lumMod val="95000"/>
                <a:lumOff val="5000"/>
              </a:schemeClr>
            </a:solidFill>
          </a:ln>
        </p:spPr>
        <p:style>
          <a:lnRef idx="1">
            <a:schemeClr val="accent2"/>
          </a:lnRef>
          <a:fillRef idx="3">
            <a:schemeClr val="accent2"/>
          </a:fillRef>
          <a:effectRef idx="2">
            <a:schemeClr val="accent2"/>
          </a:effectRef>
          <a:fontRef idx="minor">
            <a:schemeClr val="lt1"/>
          </a:fontRef>
        </p:style>
        <p:txBody>
          <a:bodyPr anchor="ctr"/>
          <a:lstStyle/>
          <a:p>
            <a:pPr algn="r" rtl="1">
              <a:defRPr/>
            </a:pP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بی بی سی.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947850"/>
            <a:ext cx="9144000" cy="5214950"/>
          </a:xfrm>
          <a:prstGeom prst="rect">
            <a:avLst/>
          </a:prstGeom>
          <a:solidFill>
            <a:schemeClr val="accent3"/>
          </a:solidFill>
          <a:scene3d>
            <a:camera prst="orthographicFront"/>
            <a:lightRig rig="threePt" dir="t"/>
          </a:scene3d>
          <a:sp3d>
            <a:bevelT w="152400" h="50800" prst="softRound"/>
          </a:sp3d>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a:p>
        </p:txBody>
      </p:sp>
      <p:sp>
        <p:nvSpPr>
          <p:cNvPr id="4" name="Slide Number Placeholder 17"/>
          <p:cNvSpPr>
            <a:spLocks noGrp="1"/>
          </p:cNvSpPr>
          <p:nvPr>
            <p:ph type="sldNum" sz="quarter" idx="12"/>
          </p:nvPr>
        </p:nvSpPr>
        <p:spPr>
          <a:xfrm>
            <a:off x="7924800" y="6416675"/>
            <a:ext cx="762000" cy="365125"/>
          </a:xfrm>
          <a:scene3d>
            <a:camera prst="orthographicFront"/>
            <a:lightRig rig="threePt" dir="t"/>
          </a:scene3d>
          <a:sp3d>
            <a:bevelT w="152400" h="50800" prst="softRound"/>
          </a:sp3d>
        </p:spPr>
        <p:txBody>
          <a:bodyPr/>
          <a:lstStyle/>
          <a:p>
            <a:pPr>
              <a:defRPr/>
            </a:pPr>
            <a:fld id="{99BE9F2B-1611-411A-9EA4-6ADAFDFDA311}" type="slidenum">
              <a:rPr lang="fa-IR" smtClean="0"/>
              <a:pPr>
                <a:defRPr/>
              </a:pPr>
              <a:t>43</a:t>
            </a:fld>
            <a:endParaRPr lang="fa-IR"/>
          </a:p>
        </p:txBody>
      </p:sp>
      <p:sp>
        <p:nvSpPr>
          <p:cNvPr id="5" name="TextBox 4"/>
          <p:cNvSpPr txBox="1"/>
          <p:nvPr/>
        </p:nvSpPr>
        <p:spPr>
          <a:xfrm>
            <a:off x="5572133" y="1987550"/>
            <a:ext cx="2500306" cy="58477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defRPr/>
            </a:pPr>
            <a:r>
              <a:rPr lang="fa-IR" sz="3200" b="1" dirty="0" smtClean="0">
                <a:cs typeface="B Esfehan" pitchFamily="2" charset="-78"/>
              </a:rPr>
              <a:t>1. فیلم و سینما</a:t>
            </a:r>
            <a:endParaRPr lang="en-US" sz="3200" b="1" dirty="0">
              <a:cs typeface="B Esfehan" pitchFamily="2" charset="-78"/>
            </a:endParaRPr>
          </a:p>
        </p:txBody>
      </p:sp>
      <p:sp>
        <p:nvSpPr>
          <p:cNvPr id="6" name="TextBox 5"/>
          <p:cNvSpPr txBox="1"/>
          <p:nvPr/>
        </p:nvSpPr>
        <p:spPr>
          <a:xfrm>
            <a:off x="5572132" y="2819400"/>
            <a:ext cx="2571777" cy="46166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defRPr/>
            </a:pPr>
            <a:r>
              <a:rPr lang="fa-IR" sz="2400" b="1" dirty="0">
                <a:cs typeface="B Esfehan" pitchFamily="2" charset="-78"/>
              </a:rPr>
              <a:t>2. کارتون (انیمیشن)</a:t>
            </a:r>
            <a:endParaRPr lang="en-US" sz="2400" b="1" dirty="0">
              <a:cs typeface="B Esfehan" pitchFamily="2" charset="-78"/>
            </a:endParaRPr>
          </a:p>
        </p:txBody>
      </p:sp>
      <p:cxnSp>
        <p:nvCxnSpPr>
          <p:cNvPr id="7" name="Elbow Connector 6"/>
          <p:cNvCxnSpPr>
            <a:stCxn id="5" idx="1"/>
          </p:cNvCxnSpPr>
          <p:nvPr/>
        </p:nvCxnSpPr>
        <p:spPr>
          <a:xfrm rot="10800000">
            <a:off x="4143389" y="2214558"/>
            <a:ext cx="1428745" cy="65381"/>
          </a:xfrm>
          <a:prstGeom prst="bentConnector3">
            <a:avLst>
              <a:gd name="adj1" fmla="val 50000"/>
            </a:avLst>
          </a:prstGeom>
          <a:ln>
            <a:tailEnd type="arrow"/>
          </a:ln>
          <a:scene3d>
            <a:camera prst="orthographicFront"/>
            <a:lightRig rig="threePt" dir="t"/>
          </a:scene3d>
          <a:sp3d>
            <a:bevelT w="152400" h="50800" prst="softRound"/>
          </a:sp3d>
        </p:spPr>
        <p:style>
          <a:lnRef idx="1">
            <a:schemeClr val="accent4"/>
          </a:lnRef>
          <a:fillRef idx="0">
            <a:schemeClr val="accent4"/>
          </a:fillRef>
          <a:effectRef idx="0">
            <a:schemeClr val="accent4"/>
          </a:effectRef>
          <a:fontRef idx="minor">
            <a:schemeClr val="tx1"/>
          </a:fontRef>
        </p:style>
      </p:cxnSp>
      <p:sp>
        <p:nvSpPr>
          <p:cNvPr id="8" name="Bevel 7">
            <a:hlinkClick r:id="" action="ppaction://noaction"/>
          </p:cNvPr>
          <p:cNvSpPr/>
          <p:nvPr/>
        </p:nvSpPr>
        <p:spPr>
          <a:xfrm>
            <a:off x="785812" y="1928814"/>
            <a:ext cx="3786188" cy="509586"/>
          </a:xfrm>
          <a:prstGeom prst="bevel">
            <a:avLst/>
          </a:prstGeom>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2800" b="1" dirty="0" smtClean="0">
                <a:solidFill>
                  <a:srgbClr val="1700C0"/>
                </a:solidFill>
                <a:cs typeface="B Esfehan" pitchFamily="2" charset="-78"/>
              </a:rPr>
              <a:t>هاليوود و...</a:t>
            </a:r>
            <a:endParaRPr lang="en-US" sz="2800" dirty="0">
              <a:solidFill>
                <a:srgbClr val="1700C0"/>
              </a:solidFill>
              <a:cs typeface="B Esfehan" pitchFamily="2" charset="-78"/>
            </a:endParaRPr>
          </a:p>
        </p:txBody>
      </p:sp>
      <p:sp>
        <p:nvSpPr>
          <p:cNvPr id="9" name="Bevel 8">
            <a:hlinkClick r:id="" action="ppaction://noaction"/>
          </p:cNvPr>
          <p:cNvSpPr/>
          <p:nvPr/>
        </p:nvSpPr>
        <p:spPr>
          <a:xfrm>
            <a:off x="785812" y="2667000"/>
            <a:ext cx="3929063" cy="571508"/>
          </a:xfrm>
          <a:prstGeom prst="bevel">
            <a:avLst/>
          </a:prstGeom>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2800" b="1" dirty="0">
                <a:solidFill>
                  <a:srgbClr val="1700C0"/>
                </a:solidFill>
                <a:cs typeface="B Esfehan" pitchFamily="2" charset="-78"/>
              </a:rPr>
              <a:t>نسل جدید کارتون‌ها</a:t>
            </a:r>
            <a:endParaRPr lang="en-US" sz="2800" dirty="0">
              <a:solidFill>
                <a:srgbClr val="1700C0"/>
              </a:solidFill>
              <a:cs typeface="B Esfehan" pitchFamily="2" charset="-78"/>
            </a:endParaRPr>
          </a:p>
        </p:txBody>
      </p:sp>
      <p:cxnSp>
        <p:nvCxnSpPr>
          <p:cNvPr id="15" name="Elbow Connector 14"/>
          <p:cNvCxnSpPr/>
          <p:nvPr/>
        </p:nvCxnSpPr>
        <p:spPr>
          <a:xfrm rot="10800000">
            <a:off x="4843968" y="3050232"/>
            <a:ext cx="714380" cy="1588"/>
          </a:xfrm>
          <a:prstGeom prst="bentConnector3">
            <a:avLst>
              <a:gd name="adj1" fmla="val 45586"/>
            </a:avLst>
          </a:prstGeom>
          <a:ln>
            <a:tailEnd type="arrow"/>
          </a:ln>
          <a:scene3d>
            <a:camera prst="orthographicFront"/>
            <a:lightRig rig="threePt" dir="t"/>
          </a:scene3d>
          <a:sp3d>
            <a:bevelT w="152400" h="50800" prst="softRound"/>
          </a:sp3d>
        </p:spPr>
        <p:style>
          <a:lnRef idx="1">
            <a:schemeClr val="accent4"/>
          </a:lnRef>
          <a:fillRef idx="0">
            <a:schemeClr val="accent4"/>
          </a:fillRef>
          <a:effectRef idx="0">
            <a:schemeClr val="accent4"/>
          </a:effectRef>
          <a:fontRef idx="minor">
            <a:schemeClr val="tx1"/>
          </a:fontRef>
        </p:style>
      </p:cxnSp>
      <p:sp>
        <p:nvSpPr>
          <p:cNvPr id="21" name="Title 1"/>
          <p:cNvSpPr txBox="1">
            <a:spLocks/>
          </p:cNvSpPr>
          <p:nvPr/>
        </p:nvSpPr>
        <p:spPr>
          <a:xfrm>
            <a:off x="457200" y="457200"/>
            <a:ext cx="8229600" cy="1143000"/>
          </a:xfrm>
          <a:prstGeom prst="rect">
            <a:avLst/>
          </a:prstGeom>
          <a:solidFill>
            <a:schemeClr val="accent3">
              <a:lumMod val="60000"/>
              <a:lumOff val="40000"/>
            </a:schemeClr>
          </a:solidFill>
          <a:scene3d>
            <a:camera prst="orthographicFront"/>
            <a:lightRig rig="threePt" dir="t"/>
          </a:scene3d>
          <a:sp3d>
            <a:bevelT w="152400" h="50800" prst="softRound"/>
          </a:sp3d>
        </p:spPr>
        <p:style>
          <a:lnRef idx="1">
            <a:schemeClr val="accent6"/>
          </a:lnRef>
          <a:fillRef idx="2">
            <a:schemeClr val="accent6"/>
          </a:fillRef>
          <a:effectRef idx="1">
            <a:schemeClr val="accent6"/>
          </a:effectRef>
          <a:fontRef idx="minor">
            <a:schemeClr val="dk1"/>
          </a:fontRef>
        </p:style>
        <p:txBody>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r" rtl="1">
              <a:defRPr/>
            </a:pPr>
            <a:r>
              <a:rPr lang="fa-IR" sz="3600" dirty="0" smtClean="0">
                <a:cs typeface="B Esfehan" pitchFamily="2" charset="-78"/>
              </a:rPr>
              <a:t> صنایع فرهنگي </a:t>
            </a:r>
          </a:p>
        </p:txBody>
      </p:sp>
      <p:sp>
        <p:nvSpPr>
          <p:cNvPr id="22" name="Slide Number Placeholder 17"/>
          <p:cNvSpPr txBox="1">
            <a:spLocks/>
          </p:cNvSpPr>
          <p:nvPr/>
        </p:nvSpPr>
        <p:spPr>
          <a:xfrm>
            <a:off x="7924800" y="6416675"/>
            <a:ext cx="762000" cy="365125"/>
          </a:xfrm>
          <a:prstGeom prst="rect">
            <a:avLst/>
          </a:prstGeom>
          <a:scene3d>
            <a:camera prst="orthographicFront"/>
            <a:lightRig rig="threePt" dir="t"/>
          </a:scene3d>
          <a:sp3d>
            <a:bevelT w="152400" h="50800" prst="softRound"/>
          </a:sp3d>
        </p:spPr>
        <p:txBody>
          <a:bodyPr vert="horz" anchor="b"/>
          <a:lstStyle>
            <a:defPPr>
              <a:defRPr lang="en-US"/>
            </a:defPPr>
            <a:lvl1pPr marL="0" algn="r" defTabSz="914400" rtl="0" eaLnBrk="1" latinLnBrk="0" hangingPunct="1">
              <a:defRPr kumimoji="0" sz="1000" b="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8DD0262D-DB8C-45FD-8936-74ABAC0E6F3F}" type="slidenum">
              <a:rPr lang="fa-IR" smtClean="0"/>
              <a:pPr>
                <a:defRPr/>
              </a:pPr>
              <a:t>43</a:t>
            </a:fld>
            <a:endParaRPr lang="fa-IR"/>
          </a:p>
        </p:txBody>
      </p:sp>
      <p:sp>
        <p:nvSpPr>
          <p:cNvPr id="26" name="Bevel 25">
            <a:hlinkClick r:id="" action="ppaction://noaction"/>
          </p:cNvPr>
          <p:cNvSpPr/>
          <p:nvPr/>
        </p:nvSpPr>
        <p:spPr>
          <a:xfrm>
            <a:off x="571500" y="3714750"/>
            <a:ext cx="2000250" cy="428625"/>
          </a:xfrm>
          <a:prstGeom prst="bevel">
            <a:avLst/>
          </a:prstGeom>
          <a:scene3d>
            <a:camera prst="orthographicFront"/>
            <a:lightRig rig="threePt" dir="t"/>
          </a:scene3d>
          <a:sp3d/>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sz="2000" b="1" dirty="0">
                <a:solidFill>
                  <a:srgbClr val="1700C0"/>
                </a:solidFill>
                <a:cs typeface="B Esfehan" pitchFamily="2" charset="-78"/>
              </a:rPr>
              <a:t>باربي</a:t>
            </a:r>
            <a:endParaRPr lang="en-US" sz="2000" dirty="0">
              <a:solidFill>
                <a:srgbClr val="1700C0"/>
              </a:solidFill>
              <a:cs typeface="B Esfehan" pitchFamily="2" charset="-78"/>
            </a:endParaRPr>
          </a:p>
        </p:txBody>
      </p:sp>
      <p:cxnSp>
        <p:nvCxnSpPr>
          <p:cNvPr id="27" name="Elbow Connector 26"/>
          <p:cNvCxnSpPr>
            <a:endCxn id="26" idx="0"/>
          </p:cNvCxnSpPr>
          <p:nvPr/>
        </p:nvCxnSpPr>
        <p:spPr>
          <a:xfrm rot="10800000" flipV="1">
            <a:off x="2571750" y="3898900"/>
            <a:ext cx="3286125" cy="30163"/>
          </a:xfrm>
          <a:prstGeom prst="bentConnector3">
            <a:avLst>
              <a:gd name="adj1" fmla="val 50000"/>
            </a:avLst>
          </a:prstGeom>
          <a:ln>
            <a:tailEnd type="arrow"/>
          </a:ln>
          <a:scene3d>
            <a:camera prst="orthographicFront"/>
            <a:lightRig rig="threePt" dir="t"/>
          </a:scene3d>
          <a:sp3d>
            <a:bevelT w="152400" h="50800" prst="softRound"/>
          </a:sp3d>
        </p:spPr>
        <p:style>
          <a:lnRef idx="1">
            <a:schemeClr val="accent4"/>
          </a:lnRef>
          <a:fillRef idx="0">
            <a:schemeClr val="accent4"/>
          </a:fillRef>
          <a:effectRef idx="0">
            <a:schemeClr val="accent4"/>
          </a:effectRef>
          <a:fontRef idx="minor">
            <a:schemeClr val="tx1"/>
          </a:fontRef>
        </p:style>
      </p:cxnSp>
      <p:sp>
        <p:nvSpPr>
          <p:cNvPr id="28" name="Bevel 27">
            <a:hlinkClick r:id="" action="ppaction://noaction"/>
          </p:cNvPr>
          <p:cNvSpPr/>
          <p:nvPr/>
        </p:nvSpPr>
        <p:spPr>
          <a:xfrm>
            <a:off x="571500" y="4286250"/>
            <a:ext cx="2000250" cy="428625"/>
          </a:xfrm>
          <a:prstGeom prst="bevel">
            <a:avLst/>
          </a:prstGeom>
          <a:scene3d>
            <a:camera prst="orthographicFront"/>
            <a:lightRig rig="threePt" dir="t"/>
          </a:scene3d>
          <a:sp3d/>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sz="2000" b="1" dirty="0">
                <a:solidFill>
                  <a:srgbClr val="1700C0"/>
                </a:solidFill>
                <a:cs typeface="B Esfehan" pitchFamily="2" charset="-78"/>
              </a:rPr>
              <a:t>فولا</a:t>
            </a:r>
            <a:endParaRPr lang="en-US" sz="2000" dirty="0">
              <a:solidFill>
                <a:srgbClr val="1700C0"/>
              </a:solidFill>
              <a:cs typeface="B Esfehan" pitchFamily="2" charset="-78"/>
            </a:endParaRPr>
          </a:p>
        </p:txBody>
      </p:sp>
      <p:sp>
        <p:nvSpPr>
          <p:cNvPr id="29" name="Bevel 28">
            <a:hlinkClick r:id="" action="ppaction://noaction"/>
          </p:cNvPr>
          <p:cNvSpPr/>
          <p:nvPr/>
        </p:nvSpPr>
        <p:spPr>
          <a:xfrm>
            <a:off x="571500" y="4929188"/>
            <a:ext cx="2000250" cy="428625"/>
          </a:xfrm>
          <a:prstGeom prst="bevel">
            <a:avLst/>
          </a:prstGeom>
          <a:scene3d>
            <a:camera prst="orthographicFront"/>
            <a:lightRig rig="threePt" dir="t"/>
          </a:scene3d>
          <a:sp3d/>
        </p:spPr>
        <p:style>
          <a:lnRef idx="1">
            <a:schemeClr val="accent2"/>
          </a:lnRef>
          <a:fillRef idx="2">
            <a:schemeClr val="accent2"/>
          </a:fillRef>
          <a:effectRef idx="1">
            <a:schemeClr val="accent2"/>
          </a:effectRef>
          <a:fontRef idx="minor">
            <a:schemeClr val="dk1"/>
          </a:fontRef>
        </p:style>
        <p:txBody>
          <a:bodyPr anchor="ctr"/>
          <a:lstStyle/>
          <a:p>
            <a:pPr algn="ctr">
              <a:defRPr/>
            </a:pPr>
            <a:r>
              <a:rPr lang="fa-IR" sz="1600" b="1" dirty="0" smtClean="0">
                <a:solidFill>
                  <a:srgbClr val="1700C0"/>
                </a:solidFill>
                <a:cs typeface="B Esfehan" pitchFamily="2" charset="-78"/>
              </a:rPr>
              <a:t>بن تن</a:t>
            </a:r>
            <a:endParaRPr lang="en-US" sz="1600" dirty="0">
              <a:solidFill>
                <a:srgbClr val="1700C0"/>
              </a:solidFill>
              <a:cs typeface="B Esfehan" pitchFamily="2" charset="-78"/>
            </a:endParaRPr>
          </a:p>
        </p:txBody>
      </p:sp>
      <p:cxnSp>
        <p:nvCxnSpPr>
          <p:cNvPr id="30" name="Elbow Connector 29"/>
          <p:cNvCxnSpPr/>
          <p:nvPr/>
        </p:nvCxnSpPr>
        <p:spPr>
          <a:xfrm rot="10800000">
            <a:off x="2500298" y="4457702"/>
            <a:ext cx="1714512" cy="42868"/>
          </a:xfrm>
          <a:prstGeom prst="bentConnector3">
            <a:avLst>
              <a:gd name="adj1" fmla="val 50000"/>
            </a:avLst>
          </a:prstGeom>
          <a:ln>
            <a:tailEnd type="arrow"/>
          </a:ln>
          <a:scene3d>
            <a:camera prst="orthographicFront"/>
            <a:lightRig rig="threePt" dir="t"/>
          </a:scene3d>
          <a:sp3d>
            <a:bevelT w="152400" h="50800" prst="softRound"/>
          </a:sp3d>
        </p:spPr>
        <p:style>
          <a:lnRef idx="1">
            <a:schemeClr val="accent4"/>
          </a:lnRef>
          <a:fillRef idx="0">
            <a:schemeClr val="accent4"/>
          </a:fillRef>
          <a:effectRef idx="0">
            <a:schemeClr val="accent4"/>
          </a:effectRef>
          <a:fontRef idx="minor">
            <a:schemeClr val="tx1"/>
          </a:fontRef>
        </p:style>
      </p:cxnSp>
      <p:cxnSp>
        <p:nvCxnSpPr>
          <p:cNvPr id="31" name="Elbow Connector 30"/>
          <p:cNvCxnSpPr>
            <a:endCxn id="29" idx="1"/>
          </p:cNvCxnSpPr>
          <p:nvPr/>
        </p:nvCxnSpPr>
        <p:spPr>
          <a:xfrm rot="10800000" flipV="1">
            <a:off x="2517775" y="3898900"/>
            <a:ext cx="3340100" cy="1244600"/>
          </a:xfrm>
          <a:prstGeom prst="bentConnector3">
            <a:avLst>
              <a:gd name="adj1" fmla="val 50000"/>
            </a:avLst>
          </a:prstGeom>
          <a:ln>
            <a:tailEnd type="arrow"/>
          </a:ln>
          <a:scene3d>
            <a:camera prst="orthographicFront"/>
            <a:lightRig rig="threePt" dir="t"/>
          </a:scene3d>
          <a:sp3d>
            <a:bevelT w="152400" h="50800" prst="softRound"/>
          </a:sp3d>
        </p:spPr>
        <p:style>
          <a:lnRef idx="1">
            <a:schemeClr val="accent4"/>
          </a:lnRef>
          <a:fillRef idx="0">
            <a:schemeClr val="accent4"/>
          </a:fillRef>
          <a:effectRef idx="0">
            <a:schemeClr val="accent4"/>
          </a:effectRef>
          <a:fontRef idx="minor">
            <a:schemeClr val="tx1"/>
          </a:fontRef>
        </p:style>
      </p:cxnSp>
      <p:sp>
        <p:nvSpPr>
          <p:cNvPr id="34" name="TextBox 33"/>
          <p:cNvSpPr txBox="1"/>
          <p:nvPr/>
        </p:nvSpPr>
        <p:spPr>
          <a:xfrm>
            <a:off x="5562600" y="4567535"/>
            <a:ext cx="2571777" cy="46166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lgn="r">
              <a:defRPr/>
            </a:pPr>
            <a:r>
              <a:rPr lang="fa-IR" sz="2400" b="1" dirty="0" smtClean="0">
                <a:cs typeface="B Esfehan" pitchFamily="2" charset="-78"/>
              </a:rPr>
              <a:t>4. </a:t>
            </a:r>
            <a:r>
              <a:rPr lang="fa-IR" sz="2400" b="1" dirty="0">
                <a:cs typeface="B Esfehan" pitchFamily="2" charset="-78"/>
              </a:rPr>
              <a:t>بازي‌هاي رايانه‌اي </a:t>
            </a:r>
            <a:endParaRPr lang="en-US" sz="2400" b="1" dirty="0">
              <a:cs typeface="B Esfehan" pitchFamily="2" charset="-78"/>
            </a:endParaRPr>
          </a:p>
        </p:txBody>
      </p:sp>
      <p:sp>
        <p:nvSpPr>
          <p:cNvPr id="35" name="TextBox 34"/>
          <p:cNvSpPr txBox="1"/>
          <p:nvPr/>
        </p:nvSpPr>
        <p:spPr>
          <a:xfrm>
            <a:off x="5562600" y="5253335"/>
            <a:ext cx="2571777" cy="46166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lgn="r">
              <a:defRPr/>
            </a:pPr>
            <a:r>
              <a:rPr lang="fa-IR" sz="2400" b="1" dirty="0" smtClean="0">
                <a:cs typeface="B Esfehan" pitchFamily="2" charset="-78"/>
              </a:rPr>
              <a:t>5. </a:t>
            </a:r>
            <a:r>
              <a:rPr lang="fa-IR" sz="2400" b="1" dirty="0">
                <a:cs typeface="B Esfehan" pitchFamily="2" charset="-78"/>
              </a:rPr>
              <a:t>موسيقي </a:t>
            </a:r>
            <a:endParaRPr lang="en-US" sz="2400" b="1" dirty="0">
              <a:cs typeface="B Esfehan" pitchFamily="2" charset="-78"/>
            </a:endParaRPr>
          </a:p>
        </p:txBody>
      </p:sp>
      <p:sp>
        <p:nvSpPr>
          <p:cNvPr id="36" name="TextBox 35"/>
          <p:cNvSpPr txBox="1"/>
          <p:nvPr/>
        </p:nvSpPr>
        <p:spPr>
          <a:xfrm>
            <a:off x="5562600" y="3657600"/>
            <a:ext cx="2571777" cy="46166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lgn="r">
              <a:defRPr/>
            </a:pPr>
            <a:r>
              <a:rPr lang="fa-IR" sz="2400" b="1" dirty="0">
                <a:cs typeface="B Esfehan" pitchFamily="2" charset="-78"/>
              </a:rPr>
              <a:t>3</a:t>
            </a:r>
            <a:r>
              <a:rPr lang="fa-IR" sz="2400" b="1" dirty="0" smtClean="0">
                <a:cs typeface="B Esfehan" pitchFamily="2" charset="-78"/>
              </a:rPr>
              <a:t>. </a:t>
            </a:r>
            <a:r>
              <a:rPr lang="fa-IR" sz="2400" b="1" dirty="0">
                <a:cs typeface="B Esfehan" pitchFamily="2" charset="-78"/>
              </a:rPr>
              <a:t>اسباب‌بازي</a:t>
            </a:r>
            <a:endParaRPr lang="en-US" sz="2400" b="1" dirty="0">
              <a:cs typeface="B Esfehan" pitchFamily="2" charset="-78"/>
            </a:endParaRPr>
          </a:p>
        </p:txBody>
      </p:sp>
      <p:sp>
        <p:nvSpPr>
          <p:cNvPr id="37" name="TextBox 36"/>
          <p:cNvSpPr txBox="1"/>
          <p:nvPr/>
        </p:nvSpPr>
        <p:spPr>
          <a:xfrm>
            <a:off x="5581623" y="5939135"/>
            <a:ext cx="2571777" cy="461665"/>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4">
                <a:shade val="60000"/>
                <a:satMod val="110000"/>
              </a:schemeClr>
            </a:contourClr>
          </a:sp3d>
        </p:spPr>
        <p:style>
          <a:lnRef idx="0">
            <a:schemeClr val="accent4"/>
          </a:lnRef>
          <a:fillRef idx="3">
            <a:schemeClr val="accent4"/>
          </a:fillRef>
          <a:effectRef idx="3">
            <a:schemeClr val="accent4"/>
          </a:effectRef>
          <a:fontRef idx="minor">
            <a:schemeClr val="lt1"/>
          </a:fontRef>
        </p:style>
        <p:txBody>
          <a:bodyPr wrap="square">
            <a:spAutoFit/>
          </a:bodyPr>
          <a:lstStyle/>
          <a:p>
            <a:pPr algn="r">
              <a:defRPr/>
            </a:pPr>
            <a:r>
              <a:rPr lang="fa-IR" sz="2400" b="1" dirty="0">
                <a:cs typeface="B Esfehan" pitchFamily="2" charset="-78"/>
              </a:rPr>
              <a:t>6</a:t>
            </a:r>
            <a:r>
              <a:rPr lang="fa-IR" sz="2400" b="1" dirty="0" smtClean="0">
                <a:cs typeface="B Esfehan" pitchFamily="2" charset="-78"/>
              </a:rPr>
              <a:t>. توریسم </a:t>
            </a:r>
            <a:endParaRPr lang="en-US" sz="2400" b="1" dirty="0">
              <a:cs typeface="B Esfehan" pitchFamily="2" charset="-78"/>
            </a:endParaRPr>
          </a:p>
        </p:txBody>
      </p:sp>
    </p:spTree>
    <p:extLst>
      <p:ext uri="{BB962C8B-B14F-4D97-AF65-F5344CB8AC3E}">
        <p14:creationId xmlns:p14="http://schemas.microsoft.com/office/powerpoint/2010/main" val="388369949"/>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par>
                          <p:cTn id="21" fill="hold">
                            <p:stCondLst>
                              <p:cond delay="2000"/>
                            </p:stCondLst>
                            <p:childTnLst>
                              <p:par>
                                <p:cTn id="22" presetID="3" presetClass="entr" presetSubtype="1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3" presetClass="entr" presetSubtype="1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linds(horizontal)">
                                      <p:cBhvr>
                                        <p:cTn id="38" dur="500"/>
                                        <p:tgtEl>
                                          <p:spTgt spid="6"/>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5"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10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53" dur="10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54" dur="1000" accel="50000" fill="hold">
                                          <p:stCondLst>
                                            <p:cond delay="1000"/>
                                          </p:stCondLst>
                                        </p:cTn>
                                        <p:tgtEl>
                                          <p:spTgt spid="21"/>
                                        </p:tgtEl>
                                        <p:attrNameLst>
                                          <p:attrName>ppt_w</p:attrName>
                                        </p:attrNameLst>
                                      </p:cBhvr>
                                      <p:tavLst>
                                        <p:tav tm="0">
                                          <p:val>
                                            <p:strVal val="#ppt_w*.05"/>
                                          </p:val>
                                        </p:tav>
                                        <p:tav tm="100000">
                                          <p:val>
                                            <p:strVal val="#ppt_w"/>
                                          </p:val>
                                        </p:tav>
                                      </p:tavLst>
                                    </p:anim>
                                    <p:anim calcmode="lin" valueType="num">
                                      <p:cBhvr>
                                        <p:cTn id="55" dur="2000" fill="hold"/>
                                        <p:tgtEl>
                                          <p:spTgt spid="21"/>
                                        </p:tgtEl>
                                        <p:attrNameLst>
                                          <p:attrName>ppt_h</p:attrName>
                                        </p:attrNameLst>
                                      </p:cBhvr>
                                      <p:tavLst>
                                        <p:tav tm="0">
                                          <p:val>
                                            <p:strVal val="#ppt_h"/>
                                          </p:val>
                                        </p:tav>
                                        <p:tav tm="100000">
                                          <p:val>
                                            <p:strVal val="#ppt_h"/>
                                          </p:val>
                                        </p:tav>
                                      </p:tavLst>
                                    </p:anim>
                                    <p:anim calcmode="lin" valueType="num">
                                      <p:cBhvr>
                                        <p:cTn id="56" dur="10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7" dur="10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8" dur="1000" accel="50000" fill="hold">
                                          <p:stCondLst>
                                            <p:cond delay="1000"/>
                                          </p:stCondLst>
                                        </p:cTn>
                                        <p:tgtEl>
                                          <p:spTgt spid="21"/>
                                        </p:tgtEl>
                                        <p:attrNameLst>
                                          <p:attrName>ppt_y</p:attrName>
                                        </p:attrNameLst>
                                      </p:cBhvr>
                                      <p:tavLst>
                                        <p:tav tm="0">
                                          <p:val>
                                            <p:strVal val="#ppt_y+.1"/>
                                          </p:val>
                                        </p:tav>
                                        <p:tav tm="100000">
                                          <p:val>
                                            <p:strVal val="#ppt_y"/>
                                          </p:val>
                                        </p:tav>
                                      </p:tavLst>
                                    </p:anim>
                                    <p:animEffect transition="in" filter="fade">
                                      <p:cBhvr>
                                        <p:cTn id="59" dur="2000" decel="50000">
                                          <p:stCondLst>
                                            <p:cond delay="0"/>
                                          </p:stCondLst>
                                        </p:cTn>
                                        <p:tgtEl>
                                          <p:spTgt spid="21"/>
                                        </p:tgtEl>
                                      </p:cBhvr>
                                    </p:animEffect>
                                  </p:childTnLst>
                                </p:cTn>
                              </p:par>
                            </p:childTnLst>
                          </p:cTn>
                        </p:par>
                        <p:par>
                          <p:cTn id="60" fill="hold">
                            <p:stCondLst>
                              <p:cond delay="7000"/>
                            </p:stCondLst>
                            <p:childTnLst>
                              <p:par>
                                <p:cTn id="61" presetID="4" presetClass="entr" presetSubtype="16"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box(in)">
                                      <p:cBhvr>
                                        <p:cTn id="63" dur="500"/>
                                        <p:tgtEl>
                                          <p:spTgt spid="27"/>
                                        </p:tgtEl>
                                      </p:cBhvr>
                                    </p:animEffect>
                                  </p:childTnLst>
                                </p:cTn>
                              </p:par>
                            </p:childTnLst>
                          </p:cTn>
                        </p:par>
                        <p:par>
                          <p:cTn id="64" fill="hold">
                            <p:stCondLst>
                              <p:cond delay="7500"/>
                            </p:stCondLst>
                            <p:childTnLst>
                              <p:par>
                                <p:cTn id="65" presetID="4" presetClass="entr" presetSubtype="16" fill="hold" grpId="0"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box(in)">
                                      <p:cBhvr>
                                        <p:cTn id="67" dur="500"/>
                                        <p:tgtEl>
                                          <p:spTgt spid="26"/>
                                        </p:tgtEl>
                                      </p:cBhvr>
                                    </p:animEffect>
                                  </p:childTnLst>
                                </p:cTn>
                              </p:par>
                            </p:childTnLst>
                          </p:cTn>
                        </p:par>
                        <p:par>
                          <p:cTn id="68" fill="hold">
                            <p:stCondLst>
                              <p:cond delay="8000"/>
                            </p:stCondLst>
                            <p:childTnLst>
                              <p:par>
                                <p:cTn id="69" presetID="4" presetClass="entr" presetSubtype="16"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box(in)">
                                      <p:cBhvr>
                                        <p:cTn id="71" dur="500"/>
                                        <p:tgtEl>
                                          <p:spTgt spid="30"/>
                                        </p:tgtEl>
                                      </p:cBhvr>
                                    </p:animEffect>
                                  </p:childTnLst>
                                </p:cTn>
                              </p:par>
                            </p:childTnLst>
                          </p:cTn>
                        </p:par>
                        <p:par>
                          <p:cTn id="72" fill="hold">
                            <p:stCondLst>
                              <p:cond delay="8500"/>
                            </p:stCondLst>
                            <p:childTnLst>
                              <p:par>
                                <p:cTn id="73" presetID="4" presetClass="entr" presetSubtype="16"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box(in)">
                                      <p:cBhvr>
                                        <p:cTn id="75" dur="500"/>
                                        <p:tgtEl>
                                          <p:spTgt spid="28"/>
                                        </p:tgtEl>
                                      </p:cBhvr>
                                    </p:animEffect>
                                  </p:childTnLst>
                                </p:cTn>
                              </p:par>
                            </p:childTnLst>
                          </p:cTn>
                        </p:par>
                        <p:par>
                          <p:cTn id="76" fill="hold">
                            <p:stCondLst>
                              <p:cond delay="9000"/>
                            </p:stCondLst>
                            <p:childTnLst>
                              <p:par>
                                <p:cTn id="77" presetID="4" presetClass="entr" presetSubtype="16"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box(in)">
                                      <p:cBhvr>
                                        <p:cTn id="79" dur="500"/>
                                        <p:tgtEl>
                                          <p:spTgt spid="31"/>
                                        </p:tgtEl>
                                      </p:cBhvr>
                                    </p:animEffect>
                                  </p:childTnLst>
                                </p:cTn>
                              </p:par>
                            </p:childTnLst>
                          </p:cTn>
                        </p:par>
                        <p:par>
                          <p:cTn id="80" fill="hold">
                            <p:stCondLst>
                              <p:cond delay="9500"/>
                            </p:stCondLst>
                            <p:childTnLst>
                              <p:par>
                                <p:cTn id="81" presetID="4" presetClass="entr" presetSubtype="16"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box(in)">
                                      <p:cBhvr>
                                        <p:cTn id="83" dur="500"/>
                                        <p:tgtEl>
                                          <p:spTgt spid="29"/>
                                        </p:tgtEl>
                                      </p:cBhvr>
                                    </p:animEffect>
                                  </p:childTnLst>
                                </p:cTn>
                              </p:par>
                            </p:childTnLst>
                          </p:cTn>
                        </p:par>
                        <p:par>
                          <p:cTn id="84" fill="hold">
                            <p:stCondLst>
                              <p:cond delay="10000"/>
                            </p:stCondLst>
                            <p:childTnLst>
                              <p:par>
                                <p:cTn id="85" presetID="3" presetClass="entr" presetSubtype="1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blinds(horizontal)">
                                      <p:cBhvr>
                                        <p:cTn id="87" dur="500"/>
                                        <p:tgtEl>
                                          <p:spTgt spid="34"/>
                                        </p:tgtEl>
                                      </p:cBhvr>
                                    </p:animEffect>
                                  </p:childTnLst>
                                </p:cTn>
                              </p:par>
                            </p:childTnLst>
                          </p:cTn>
                        </p:par>
                        <p:par>
                          <p:cTn id="88" fill="hold">
                            <p:stCondLst>
                              <p:cond delay="10500"/>
                            </p:stCondLst>
                            <p:childTnLst>
                              <p:par>
                                <p:cTn id="89" presetID="3" presetClass="entr" presetSubtype="10"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blinds(horizontal)">
                                      <p:cBhvr>
                                        <p:cTn id="91" dur="500"/>
                                        <p:tgtEl>
                                          <p:spTgt spid="35"/>
                                        </p:tgtEl>
                                      </p:cBhvr>
                                    </p:animEffect>
                                  </p:childTnLst>
                                </p:cTn>
                              </p:par>
                            </p:childTnLst>
                          </p:cTn>
                        </p:par>
                        <p:par>
                          <p:cTn id="92" fill="hold">
                            <p:stCondLst>
                              <p:cond delay="11000"/>
                            </p:stCondLst>
                            <p:childTnLst>
                              <p:par>
                                <p:cTn id="93" presetID="3" presetClass="entr" presetSubtype="10" fill="hold" grpId="0" nodeType="afterEffect">
                                  <p:stCondLst>
                                    <p:cond delay="0"/>
                                  </p:stCondLst>
                                  <p:childTnLst>
                                    <p:set>
                                      <p:cBhvr>
                                        <p:cTn id="94" dur="1" fill="hold">
                                          <p:stCondLst>
                                            <p:cond delay="0"/>
                                          </p:stCondLst>
                                        </p:cTn>
                                        <p:tgtEl>
                                          <p:spTgt spid="36"/>
                                        </p:tgtEl>
                                        <p:attrNameLst>
                                          <p:attrName>style.visibility</p:attrName>
                                        </p:attrNameLst>
                                      </p:cBhvr>
                                      <p:to>
                                        <p:strVal val="visible"/>
                                      </p:to>
                                    </p:set>
                                    <p:animEffect transition="in" filter="blinds(horizontal)">
                                      <p:cBhvr>
                                        <p:cTn id="95" dur="500"/>
                                        <p:tgtEl>
                                          <p:spTgt spid="36"/>
                                        </p:tgtEl>
                                      </p:cBhvr>
                                    </p:animEffect>
                                  </p:childTnLst>
                                </p:cTn>
                              </p:par>
                            </p:childTnLst>
                          </p:cTn>
                        </p:par>
                        <p:par>
                          <p:cTn id="96" fill="hold">
                            <p:stCondLst>
                              <p:cond delay="11500"/>
                            </p:stCondLst>
                            <p:childTnLst>
                              <p:par>
                                <p:cTn id="97" presetID="3" presetClass="entr" presetSubtype="10"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Effect transition="in" filter="blinds(horizontal)">
                                      <p:cBhvr>
                                        <p:cTn id="9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8" grpId="0" animBg="1"/>
      <p:bldP spid="9" grpId="0" animBg="1"/>
      <p:bldP spid="21" grpId="0" animBg="1"/>
      <p:bldP spid="26" grpId="0" animBg="1"/>
      <p:bldP spid="28" grpId="0" animBg="1"/>
      <p:bldP spid="29" grpId="0" animBg="1"/>
      <p:bldP spid="34" grpId="0" animBg="1"/>
      <p:bldP spid="35" grpId="0" animBg="1"/>
      <p:bldP spid="36" grpId="0" animBg="1"/>
      <p:bldP spid="3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00034" y="71414"/>
            <a:ext cx="8229600" cy="785818"/>
          </a:xfrm>
          <a:prstGeom prst="rect">
            <a:avLst/>
          </a:prstGeom>
          <a:solidFill>
            <a:schemeClr val="tx2"/>
          </a:solidFill>
        </p:spPr>
        <p:style>
          <a:lnRef idx="0">
            <a:schemeClr val="accent1"/>
          </a:lnRef>
          <a:fillRef idx="3">
            <a:schemeClr val="accent1"/>
          </a:fillRef>
          <a:effectRef idx="3">
            <a:schemeClr val="accent1"/>
          </a:effectRef>
          <a:fontRef idx="minor">
            <a:schemeClr val="lt1"/>
          </a:fontRef>
        </p:style>
        <p:txBody>
          <a:bodyPr>
            <a:no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600" b="1" i="0" u="none" strike="noStrike" kern="1200" cap="none" spc="0" normalizeH="0" baseline="0" noProof="0" dirty="0" smtClean="0">
                <a:ln>
                  <a:noFill/>
                </a:ln>
                <a:solidFill>
                  <a:srgbClr val="FF0000"/>
                </a:solidFill>
                <a:effectLst>
                  <a:outerShdw blurRad="31750" dist="25400" dir="5400000" algn="tl" rotWithShape="0">
                    <a:srgbClr val="000000">
                      <a:alpha val="25000"/>
                    </a:srgbClr>
                  </a:outerShdw>
                </a:effectLst>
                <a:uLnTx/>
                <a:uFillTx/>
                <a:latin typeface="+mn-lt"/>
                <a:ea typeface="+mn-ea"/>
                <a:cs typeface="2  Esfehan" pitchFamily="2" charset="-78"/>
              </a:rPr>
              <a:t>فیلم و سینما</a:t>
            </a:r>
            <a:endParaRPr kumimoji="0" lang="fa-IR" sz="3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mn-lt"/>
              <a:ea typeface="+mn-ea"/>
              <a:cs typeface="2  Esfehan" pitchFamily="2" charset="-78"/>
            </a:endParaRPr>
          </a:p>
        </p:txBody>
      </p:sp>
      <p:sp>
        <p:nvSpPr>
          <p:cNvPr id="3" name="Content Placeholder 2"/>
          <p:cNvSpPr txBox="1">
            <a:spLocks/>
          </p:cNvSpPr>
          <p:nvPr/>
        </p:nvSpPr>
        <p:spPr>
          <a:xfrm>
            <a:off x="142876" y="928670"/>
            <a:ext cx="8858280" cy="5929330"/>
          </a:xfrm>
          <a:prstGeom prst="rect">
            <a:avLst/>
          </a:prstGeom>
          <a:solidFill>
            <a:schemeClr val="accent3">
              <a:lumMod val="20000"/>
              <a:lumOff val="80000"/>
            </a:schemeClr>
          </a:solidFill>
        </p:spPr>
        <p:style>
          <a:lnRef idx="1">
            <a:schemeClr val="accent4"/>
          </a:lnRef>
          <a:fillRef idx="2">
            <a:schemeClr val="accent4"/>
          </a:fillRef>
          <a:effectRef idx="1">
            <a:schemeClr val="accent4"/>
          </a:effectRef>
          <a:fontRef idx="minor">
            <a:schemeClr val="dk1"/>
          </a:fontRef>
        </p:style>
        <p:txBody>
          <a:bodyPr>
            <a:noAutofit/>
          </a:bodyPr>
          <a:lstStyle/>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2800" b="1" i="0" u="none" strike="noStrike" kern="1200" cap="none" spc="0" normalizeH="0" baseline="0" noProof="0" dirty="0" smtClean="0">
                <a:ln>
                  <a:noFill/>
                </a:ln>
                <a:solidFill>
                  <a:schemeClr val="tx1">
                    <a:lumMod val="65000"/>
                    <a:lumOff val="35000"/>
                  </a:schemeClr>
                </a:solidFill>
                <a:effectLst/>
                <a:uLnTx/>
                <a:uFillTx/>
                <a:latin typeface="+mn-lt"/>
                <a:ea typeface="+mn-ea"/>
                <a:cs typeface="2  Esfehan" pitchFamily="2" charset="-78"/>
              </a:rPr>
              <a:t>     </a:t>
            </a:r>
            <a:r>
              <a:rPr kumimoji="0" lang="fa-IR" sz="2800" b="1" i="0" u="none" strike="noStrike" kern="1200" cap="none" spc="0" normalizeH="0" baseline="0" noProof="0" dirty="0" smtClean="0">
                <a:ln>
                  <a:noFill/>
                </a:ln>
                <a:solidFill>
                  <a:srgbClr val="FF0000"/>
                </a:solidFill>
                <a:effectLst/>
                <a:uLnTx/>
                <a:uFillTx/>
                <a:latin typeface="+mn-lt"/>
                <a:ea typeface="+mn-ea"/>
                <a:cs typeface="2  Esfehan" pitchFamily="2" charset="-78"/>
              </a:rPr>
              <a:t>فیلم ها می توانند </a:t>
            </a:r>
            <a:r>
              <a:rPr kumimoji="0" lang="fa-IR" sz="3200" b="1" i="0" u="none" strike="noStrike" kern="1200" cap="none" spc="0" normalizeH="0" baseline="0" noProof="0" dirty="0" smtClean="0">
                <a:ln>
                  <a:noFill/>
                </a:ln>
                <a:solidFill>
                  <a:schemeClr val="bg1"/>
                </a:solidFill>
                <a:effectLst/>
                <a:uLnTx/>
                <a:uFillTx/>
                <a:latin typeface="+mn-lt"/>
                <a:ea typeface="+mn-ea"/>
                <a:cs typeface="2  Esfehan" pitchFamily="2" charset="-78"/>
              </a:rPr>
              <a:t>سبک زندگی </a:t>
            </a:r>
            <a:r>
              <a:rPr kumimoji="0" lang="fa-IR" sz="2800" b="1" i="0" u="none" strike="noStrike" kern="1200" cap="none" spc="0" normalizeH="0" baseline="0" noProof="0" dirty="0" smtClean="0">
                <a:ln>
                  <a:noFill/>
                </a:ln>
                <a:solidFill>
                  <a:srgbClr val="FF0000"/>
                </a:solidFill>
                <a:effectLst/>
                <a:uLnTx/>
                <a:uFillTx/>
                <a:latin typeface="+mn-lt"/>
                <a:ea typeface="+mn-ea"/>
                <a:cs typeface="2  Esfehan" pitchFamily="2" charset="-78"/>
              </a:rPr>
              <a:t>را به شیوه ای که مهاجم می خواهد تغییر دهند و</a:t>
            </a:r>
            <a:r>
              <a:rPr kumimoji="0" lang="ar-SA" sz="2400" b="1" i="0" u="none" strike="noStrike" kern="1200" cap="none" spc="0" normalizeH="0" baseline="0" noProof="0" dirty="0" smtClean="0">
                <a:ln>
                  <a:noFill/>
                </a:ln>
                <a:solidFill>
                  <a:srgbClr val="FF0000"/>
                </a:solidFill>
                <a:effectLst/>
                <a:uLnTx/>
                <a:uFillTx/>
                <a:latin typeface="+mn-lt"/>
                <a:ea typeface="+mn-ea"/>
                <a:cs typeface="2  Esfehan" pitchFamily="2" charset="-78"/>
              </a:rPr>
              <a:t> هشتاد درصد اطلاعات از طريق بينايي به دست مي‌آيد </a:t>
            </a:r>
            <a:r>
              <a:rPr kumimoji="0" lang="fa-IR" sz="2400" b="1" i="0" u="none" strike="noStrike" kern="1200" cap="none" spc="0" normalizeH="0" baseline="0" noProof="0" dirty="0" smtClean="0">
                <a:ln>
                  <a:noFill/>
                </a:ln>
                <a:solidFill>
                  <a:srgbClr val="FF0000"/>
                </a:solidFill>
                <a:effectLst/>
                <a:uLnTx/>
                <a:uFillTx/>
                <a:latin typeface="+mn-lt"/>
                <a:ea typeface="+mn-ea"/>
                <a:cs typeface="2  Esfehan" pitchFamily="2" charset="-78"/>
              </a:rPr>
              <a:t>و </a:t>
            </a:r>
            <a:r>
              <a:rPr kumimoji="0" lang="ar-SA" sz="2400" b="1" i="0" u="none" strike="noStrike" kern="1200" cap="none" spc="0" normalizeH="0" baseline="0" noProof="0" dirty="0" smtClean="0">
                <a:ln>
                  <a:noFill/>
                </a:ln>
                <a:solidFill>
                  <a:srgbClr val="FF0000"/>
                </a:solidFill>
                <a:effectLst/>
                <a:uLnTx/>
                <a:uFillTx/>
                <a:latin typeface="+mn-lt"/>
                <a:ea typeface="+mn-ea"/>
                <a:cs typeface="2  Esfehan" pitchFamily="2" charset="-78"/>
              </a:rPr>
              <a:t>فقدان فرهنگ مطالعه </a:t>
            </a:r>
            <a:r>
              <a:rPr kumimoji="0" lang="fa-IR" sz="2400" b="1" i="0" u="none" strike="noStrike" kern="1200" cap="none" spc="0" normalizeH="0" baseline="0" noProof="0" dirty="0" smtClean="0">
                <a:ln>
                  <a:noFill/>
                </a:ln>
                <a:solidFill>
                  <a:srgbClr val="FF0000"/>
                </a:solidFill>
                <a:effectLst/>
                <a:uLnTx/>
                <a:uFillTx/>
                <a:latin typeface="+mn-lt"/>
                <a:ea typeface="+mn-ea"/>
                <a:cs typeface="2  Esfehan" pitchFamily="2" charset="-78"/>
              </a:rPr>
              <a:t>می تواند </a:t>
            </a:r>
            <a:r>
              <a:rPr kumimoji="0" lang="ar-SA" sz="2400" b="1" i="0" u="none" strike="noStrike" kern="1200" cap="none" spc="0" normalizeH="0" baseline="0" noProof="0" dirty="0" smtClean="0">
                <a:ln>
                  <a:noFill/>
                </a:ln>
                <a:solidFill>
                  <a:srgbClr val="FF0000"/>
                </a:solidFill>
                <a:effectLst/>
                <a:uLnTx/>
                <a:uFillTx/>
                <a:latin typeface="+mn-lt"/>
                <a:ea typeface="+mn-ea"/>
                <a:cs typeface="2  Esfehan" pitchFamily="2" charset="-78"/>
              </a:rPr>
              <a:t>نقش و اثرگذاري رسانه‌هاي صوتي و تصويري را چند برابر </a:t>
            </a:r>
            <a:r>
              <a:rPr kumimoji="0" lang="fa-IR" sz="2400" b="1" i="0" u="none" strike="noStrike" kern="1200" cap="none" spc="0" normalizeH="0" baseline="0" noProof="0" dirty="0" smtClean="0">
                <a:ln>
                  <a:noFill/>
                </a:ln>
                <a:solidFill>
                  <a:srgbClr val="FF0000"/>
                </a:solidFill>
                <a:effectLst/>
                <a:uLnTx/>
                <a:uFillTx/>
                <a:latin typeface="+mn-lt"/>
                <a:ea typeface="+mn-ea"/>
                <a:cs typeface="2  Esfehan" pitchFamily="2" charset="-78"/>
              </a:rPr>
              <a:t>نماید</a:t>
            </a:r>
            <a:r>
              <a:rPr kumimoji="0" lang="ar-SA" sz="2400" b="1" i="0" u="none" strike="noStrike" kern="1200" cap="none" spc="0" normalizeH="0" baseline="0" noProof="0" dirty="0" smtClean="0">
                <a:ln>
                  <a:noFill/>
                </a:ln>
                <a:solidFill>
                  <a:srgbClr val="FF0000"/>
                </a:solidFill>
                <a:effectLst/>
                <a:uLnTx/>
                <a:uFillTx/>
                <a:latin typeface="+mn-lt"/>
                <a:ea typeface="+mn-ea"/>
                <a:cs typeface="2  Esfehan" pitchFamily="2" charset="-78"/>
              </a:rPr>
              <a:t>.</a:t>
            </a:r>
            <a:endParaRPr kumimoji="0" lang="fa-IR" sz="2400" b="1" i="0" u="none" strike="noStrike" kern="1200" cap="none" spc="0" normalizeH="0" baseline="0" noProof="0" dirty="0" smtClean="0">
              <a:ln>
                <a:noFill/>
              </a:ln>
              <a:solidFill>
                <a:srgbClr val="FF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2800" b="1" i="0" u="none" strike="noStrike" kern="1200" cap="none" spc="0" normalizeH="0" baseline="0" noProof="0" dirty="0" smtClean="0">
                <a:ln>
                  <a:noFill/>
                </a:ln>
                <a:solidFill>
                  <a:srgbClr val="FF0000"/>
                </a:solidFill>
                <a:effectLst/>
                <a:uLnTx/>
                <a:uFillTx/>
                <a:latin typeface="+mn-lt"/>
                <a:ea typeface="+mn-ea"/>
                <a:cs typeface="B Esfehan" pitchFamily="2" charset="-78"/>
              </a:rPr>
              <a:t>هاليوود</a:t>
            </a:r>
          </a:p>
          <a:p>
            <a:pPr marL="365760" marR="0" lvl="0" indent="-256032" algn="justLow" defTabSz="914400" rtl="1" eaLnBrk="1" fontAlgn="auto" latinLnBrk="0" hangingPunct="1">
              <a:lnSpc>
                <a:spcPct val="100000"/>
              </a:lnSpc>
              <a:spcBef>
                <a:spcPts val="400"/>
              </a:spcBef>
              <a:spcAft>
                <a:spcPts val="0"/>
              </a:spcAft>
              <a:buClr>
                <a:srgbClr val="FF0000"/>
              </a:buClr>
              <a:buSzPct val="150000"/>
              <a:buFont typeface="Wingdings 3"/>
              <a:buNone/>
              <a:tabLst/>
              <a:defRPr/>
            </a:pPr>
            <a:r>
              <a:rPr kumimoji="0" lang="fa-IR" sz="2400" b="0" i="0" u="none" strike="noStrike" kern="1200" cap="none" spc="0" normalizeH="0" baseline="0" noProof="0" dirty="0" smtClean="0">
                <a:ln>
                  <a:noFill/>
                </a:ln>
                <a:solidFill>
                  <a:schemeClr val="bg2">
                    <a:lumMod val="25000"/>
                  </a:schemeClr>
                </a:solidFill>
                <a:effectLst/>
                <a:uLnTx/>
                <a:uFillTx/>
                <a:latin typeface="+mn-lt"/>
                <a:ea typeface="+mn-ea"/>
                <a:cs typeface="2  Esfehan" pitchFamily="2" charset="-78"/>
              </a:rPr>
              <a:t>   </a:t>
            </a:r>
            <a:r>
              <a:rPr kumimoji="0" lang="ar-SA" sz="2400" b="0" i="0" u="none" strike="noStrike" kern="1200" cap="none" spc="0" normalizeH="0" baseline="0" noProof="0" dirty="0" smtClean="0">
                <a:ln>
                  <a:noFill/>
                </a:ln>
                <a:solidFill>
                  <a:schemeClr val="bg2">
                    <a:lumMod val="25000"/>
                  </a:schemeClr>
                </a:solidFill>
                <a:effectLst/>
                <a:uLnTx/>
                <a:uFillTx/>
                <a:latin typeface="+mn-lt"/>
                <a:ea typeface="+mn-ea"/>
                <a:cs typeface="2  Esfehan" pitchFamily="2" charset="-78"/>
              </a:rPr>
              <a:t>طبق آمارها هر يك سال در هالیوود 700 فیلم تولید مى‏شود كه اين توليد سالانه حدود 15 میلیارد دلار سود خالص در پي دارد و نزدیک به 78 درصد سینماها و تلویزیون‏هاى جهان از آن تغذیه مى‏شوند. </a:t>
            </a:r>
            <a:endParaRPr kumimoji="0" lang="en-US" sz="2400" b="0" i="0" u="none" strike="noStrike" kern="1200" cap="none" spc="0" normalizeH="0" baseline="0" noProof="0" dirty="0" smtClean="0">
              <a:ln>
                <a:noFill/>
              </a:ln>
              <a:solidFill>
                <a:schemeClr val="bg2">
                  <a:lumMod val="25000"/>
                </a:schemeClr>
              </a:solidFill>
              <a:effectLst/>
              <a:uLnTx/>
              <a:uFillTx/>
              <a:latin typeface="+mn-lt"/>
              <a:ea typeface="+mn-ea"/>
              <a:cs typeface="2  Esfehan" pitchFamily="2" charset="-78"/>
            </a:endParaRPr>
          </a:p>
          <a:p>
            <a:pPr marL="365760" marR="0" lvl="0" indent="-256032" algn="justLow" defTabSz="914400" rtl="1" eaLnBrk="1" fontAlgn="auto" latinLnBrk="0" hangingPunct="1">
              <a:lnSpc>
                <a:spcPct val="100000"/>
              </a:lnSpc>
              <a:spcBef>
                <a:spcPts val="400"/>
              </a:spcBef>
              <a:spcAft>
                <a:spcPts val="0"/>
              </a:spcAft>
              <a:buClr>
                <a:srgbClr val="FF0000"/>
              </a:buClr>
              <a:buSzPct val="150000"/>
              <a:buFont typeface="Wingdings 3"/>
              <a:buNone/>
              <a:tabLst/>
              <a:defRPr/>
            </a:pPr>
            <a:r>
              <a:rPr kumimoji="0" lang="fa-IR" sz="2400" b="0" i="0" u="none" strike="noStrike" kern="1200" cap="none" spc="0" normalizeH="0" baseline="0" noProof="0" dirty="0" smtClean="0">
                <a:ln>
                  <a:noFill/>
                </a:ln>
                <a:solidFill>
                  <a:srgbClr val="FF0000"/>
                </a:solidFill>
                <a:effectLst/>
                <a:uLnTx/>
                <a:uFillTx/>
                <a:latin typeface="+mn-lt"/>
                <a:ea typeface="+mn-ea"/>
                <a:cs typeface="2  Esfehan" pitchFamily="2" charset="-78"/>
              </a:rPr>
              <a:t>    </a:t>
            </a:r>
            <a:r>
              <a:rPr kumimoji="0" lang="ar-SA" sz="2800" b="0" i="0" u="none" strike="noStrike" kern="1200" cap="none" spc="0" normalizeH="0" baseline="0" noProof="0" dirty="0" smtClean="0">
                <a:ln>
                  <a:noFill/>
                </a:ln>
                <a:solidFill>
                  <a:srgbClr val="FF0000"/>
                </a:solidFill>
                <a:effectLst/>
                <a:uLnTx/>
                <a:uFillTx/>
                <a:latin typeface="+mn-lt"/>
                <a:ea typeface="+mn-ea"/>
                <a:cs typeface="2  Esfehan" pitchFamily="2" charset="-78"/>
              </a:rPr>
              <a:t>يكي از رويكردهاي رايج و موفق غرب در گسترش استيلاي فرهنگي خود اين است كه </a:t>
            </a:r>
            <a:r>
              <a:rPr kumimoji="0" lang="ar-SA" sz="2800" b="0" i="1" u="sng" strike="noStrike" kern="1200" cap="none" spc="0" normalizeH="0" baseline="0" noProof="0" dirty="0" smtClean="0">
                <a:ln>
                  <a:noFill/>
                </a:ln>
                <a:solidFill>
                  <a:schemeClr val="bg2">
                    <a:lumMod val="75000"/>
                  </a:schemeClr>
                </a:solidFill>
                <a:effectLst/>
                <a:uLnTx/>
                <a:uFillTx/>
                <a:latin typeface="+mn-lt"/>
                <a:ea typeface="+mn-ea"/>
                <a:cs typeface="2  Esfehan" pitchFamily="2" charset="-78"/>
              </a:rPr>
              <a:t>مبانى نظرى خود را به زبان تصویر ترجمه </a:t>
            </a:r>
            <a:r>
              <a:rPr kumimoji="0" lang="ar-SA" sz="2800" b="0" i="0" u="sng" strike="noStrike" kern="1200" cap="none" spc="0" normalizeH="0" baseline="0" noProof="0" dirty="0" smtClean="0">
                <a:ln>
                  <a:noFill/>
                </a:ln>
                <a:solidFill>
                  <a:schemeClr val="bg2">
                    <a:lumMod val="75000"/>
                  </a:schemeClr>
                </a:solidFill>
                <a:effectLst/>
                <a:uLnTx/>
                <a:uFillTx/>
                <a:latin typeface="+mn-lt"/>
                <a:ea typeface="+mn-ea"/>
                <a:cs typeface="2  Esfehan" pitchFamily="2" charset="-78"/>
              </a:rPr>
              <a:t>مى‏کند</a:t>
            </a:r>
            <a:r>
              <a:rPr kumimoji="0" lang="ar-SA" sz="2800" b="0" i="0" u="none" strike="noStrike" kern="1200" cap="none" spc="0" normalizeH="0" baseline="0" noProof="0" dirty="0" smtClean="0">
                <a:ln>
                  <a:noFill/>
                </a:ln>
                <a:solidFill>
                  <a:schemeClr val="bg2">
                    <a:lumMod val="75000"/>
                  </a:schemeClr>
                </a:solidFill>
                <a:effectLst/>
                <a:uLnTx/>
                <a:uFillTx/>
                <a:latin typeface="+mn-lt"/>
                <a:ea typeface="+mn-ea"/>
                <a:cs typeface="2  Esfehan" pitchFamily="2" charset="-78"/>
              </a:rPr>
              <a:t>. </a:t>
            </a:r>
            <a:r>
              <a:rPr kumimoji="0" lang="ar-SA" sz="2800" b="0" i="0" u="none" strike="noStrike" kern="1200" cap="none" spc="0" normalizeH="0" baseline="0" noProof="0" dirty="0" smtClean="0">
                <a:ln>
                  <a:noFill/>
                </a:ln>
                <a:solidFill>
                  <a:srgbClr val="FF0000"/>
                </a:solidFill>
                <a:effectLst/>
                <a:uLnTx/>
                <a:uFillTx/>
                <a:latin typeface="+mn-lt"/>
                <a:ea typeface="+mn-ea"/>
                <a:cs typeface="2  Esfehan" pitchFamily="2" charset="-78"/>
              </a:rPr>
              <a:t>ازاين‌رو هاليوود در دنياي غرب اهميت و جايگاه بسيار مهمي دارا است. عملكرد هاليوود هم اين را ثابت كرده كه این صنعت بیش از آن كه در خدمت هنر باشد در خدمت سیاستمداران آمریكایی و صهیونیسم و اهداف جنگ‌طلبانه‌ي آن‌ها است. </a:t>
            </a:r>
            <a:endParaRPr kumimoji="0" lang="en-US" sz="2800" b="0" i="0" u="none" strike="noStrike" kern="1200" cap="none" spc="0" normalizeH="0" baseline="0" noProof="0" dirty="0" smtClean="0">
              <a:ln>
                <a:noFill/>
              </a:ln>
              <a:solidFill>
                <a:srgbClr val="FF0000"/>
              </a:solidFill>
              <a:effectLst/>
              <a:uLnTx/>
              <a:uFillTx/>
              <a:latin typeface="+mn-lt"/>
              <a:ea typeface="+mn-ea"/>
              <a:cs typeface="2  Esfehan" pitchFamily="2" charset="-78"/>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2400" b="0" i="0" u="none" strike="noStrike" kern="1200" cap="none" spc="0" normalizeH="0" baseline="0" noProof="0" dirty="0" smtClean="0">
              <a:ln>
                <a:noFill/>
              </a:ln>
              <a:solidFill>
                <a:schemeClr val="dk1"/>
              </a:solidFill>
              <a:effectLst/>
              <a:uLnTx/>
              <a:uFillTx/>
              <a:latin typeface="+mn-lt"/>
              <a:ea typeface="+mn-ea"/>
              <a:cs typeface="2  Esfehan" pitchFamily="2" charset="-78"/>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a:xfrm>
            <a:off x="457200" y="6356350"/>
            <a:ext cx="2133600" cy="365125"/>
          </a:xfrm>
        </p:spPr>
        <p:txBody>
          <a:bodyPr/>
          <a:lstStyle/>
          <a:p>
            <a:pPr>
              <a:defRPr/>
            </a:pPr>
            <a:fld id="{19269CAB-26F6-45E1-B641-5510579063DA}" type="slidenum">
              <a:rPr lang="fa-IR" smtClean="0"/>
              <a:pPr>
                <a:defRPr/>
              </a:pPr>
              <a:t>45</a:t>
            </a:fld>
            <a:endParaRPr lang="fa-IR"/>
          </a:p>
        </p:txBody>
      </p:sp>
      <p:pic>
        <p:nvPicPr>
          <p:cNvPr id="3" name="Picture 9" descr="Toy-Story-2-pixar-116966_1024_768"/>
          <p:cNvPicPr>
            <a:picLocks noChangeAspect="1" noChangeArrowheads="1"/>
          </p:cNvPicPr>
          <p:nvPr/>
        </p:nvPicPr>
        <p:blipFill>
          <a:blip r:embed="rId2" cstate="print"/>
          <a:srcRect/>
          <a:stretch>
            <a:fillRect/>
          </a:stretch>
        </p:blipFill>
        <p:spPr bwMode="auto">
          <a:xfrm rot="229356">
            <a:off x="357158" y="857232"/>
            <a:ext cx="3714775" cy="27860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Frame 3"/>
          <p:cNvSpPr/>
          <p:nvPr/>
        </p:nvSpPr>
        <p:spPr>
          <a:xfrm>
            <a:off x="0" y="0"/>
            <a:ext cx="9144000" cy="6858000"/>
          </a:xfrm>
          <a:prstGeom prst="frame">
            <a:avLst>
              <a:gd name="adj1" fmla="val 4430"/>
            </a:avLst>
          </a:prstGeom>
          <a:scene3d>
            <a:camera prst="orthographicFront"/>
            <a:lightRig rig="threePt" dir="t"/>
          </a:scene3d>
          <a:sp3d>
            <a:bevelT w="323850" h="482600" prst="divot"/>
            <a:bevelB w="0"/>
          </a:sp3d>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en-US" sz="8800" dirty="0">
              <a:solidFill>
                <a:srgbClr val="0070C0"/>
              </a:solidFill>
              <a:cs typeface="B Titr" pitchFamily="2" charset="-78"/>
            </a:endParaRPr>
          </a:p>
        </p:txBody>
      </p:sp>
      <p:sp>
        <p:nvSpPr>
          <p:cNvPr id="5" name="Folded Corner 4"/>
          <p:cNvSpPr/>
          <p:nvPr/>
        </p:nvSpPr>
        <p:spPr>
          <a:xfrm>
            <a:off x="357158" y="285728"/>
            <a:ext cx="2286000" cy="500062"/>
          </a:xfrm>
          <a:prstGeom prst="foldedCorner">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5400000" scaled="1"/>
            <a:tileRect/>
          </a:gradFill>
        </p:spPr>
        <p:style>
          <a:lnRef idx="1">
            <a:schemeClr val="dk1"/>
          </a:lnRef>
          <a:fillRef idx="2">
            <a:schemeClr val="dk1"/>
          </a:fillRef>
          <a:effectRef idx="1">
            <a:schemeClr val="dk1"/>
          </a:effectRef>
          <a:fontRef idx="minor">
            <a:schemeClr val="dk1"/>
          </a:fontRef>
        </p:style>
        <p:txBody>
          <a:bodyPr rtlCol="1" anchor="ctr"/>
          <a:lstStyle/>
          <a:p>
            <a:pPr algn="ctr">
              <a:defRPr/>
            </a:pPr>
            <a:r>
              <a:rPr lang="fa-IR" sz="2000" b="1" dirty="0">
                <a:solidFill>
                  <a:srgbClr val="7030A0"/>
                </a:solidFill>
                <a:cs typeface="2  Esfehan" pitchFamily="2" charset="-78"/>
              </a:rPr>
              <a:t>نسل جدید کارتون‌ها</a:t>
            </a:r>
            <a:endParaRPr lang="fa-IR" sz="2000" dirty="0">
              <a:solidFill>
                <a:srgbClr val="7030A0"/>
              </a:solidFill>
              <a:cs typeface="2  Esfehan" pitchFamily="2" charset="-78"/>
            </a:endParaRPr>
          </a:p>
        </p:txBody>
      </p:sp>
      <p:pic>
        <p:nvPicPr>
          <p:cNvPr id="6" name="Picture 3" descr="D:\عکس\cartoon\spiderman1.jpg"/>
          <p:cNvPicPr>
            <a:picLocks noChangeAspect="1" noChangeArrowheads="1"/>
          </p:cNvPicPr>
          <p:nvPr/>
        </p:nvPicPr>
        <p:blipFill>
          <a:blip r:embed="rId3" cstate="print"/>
          <a:srcRect/>
          <a:stretch>
            <a:fillRect/>
          </a:stretch>
        </p:blipFill>
        <p:spPr bwMode="auto">
          <a:xfrm>
            <a:off x="5214942" y="834316"/>
            <a:ext cx="3371988" cy="28089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Folded Corner 6"/>
          <p:cNvSpPr/>
          <p:nvPr/>
        </p:nvSpPr>
        <p:spPr>
          <a:xfrm>
            <a:off x="5857884" y="357166"/>
            <a:ext cx="2000271" cy="285732"/>
          </a:xfrm>
          <a:prstGeom prst="foldedCorner">
            <a:avLst>
              <a:gd name="adj" fmla="val 16667"/>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100000" t="100000"/>
            </a:path>
            <a:tileRect r="-100000" b="-100000"/>
          </a:gradFill>
        </p:spPr>
        <p:style>
          <a:lnRef idx="1">
            <a:schemeClr val="dk1"/>
          </a:lnRef>
          <a:fillRef idx="2">
            <a:schemeClr val="dk1"/>
          </a:fillRef>
          <a:effectRef idx="1">
            <a:schemeClr val="dk1"/>
          </a:effectRef>
          <a:fontRef idx="minor">
            <a:schemeClr val="dk1"/>
          </a:fontRef>
        </p:style>
        <p:txBody>
          <a:bodyPr rtlCol="1" anchor="ctr"/>
          <a:lstStyle/>
          <a:p>
            <a:pPr>
              <a:defRPr/>
            </a:pPr>
            <a:r>
              <a:rPr lang="fa-IR" sz="1400" b="1" dirty="0">
                <a:solidFill>
                  <a:srgbClr val="1700C0"/>
                </a:solidFill>
                <a:cs typeface="2  Esfehan" pitchFamily="2" charset="-78"/>
              </a:rPr>
              <a:t>اسپایدرمن ـ مرد عنکبوتی</a:t>
            </a:r>
            <a:endParaRPr lang="fa-IR" sz="1400" dirty="0">
              <a:solidFill>
                <a:srgbClr val="1700C0"/>
              </a:solidFill>
              <a:cs typeface="2  Esfehan" pitchFamily="2" charset="-78"/>
            </a:endParaRPr>
          </a:p>
        </p:txBody>
      </p:sp>
      <p:pic>
        <p:nvPicPr>
          <p:cNvPr id="8" name="Picture 3" descr="D:\عکس\cartoon\batman_ad.jpg"/>
          <p:cNvPicPr>
            <a:picLocks noChangeAspect="1" noChangeArrowheads="1"/>
          </p:cNvPicPr>
          <p:nvPr/>
        </p:nvPicPr>
        <p:blipFill>
          <a:blip r:embed="rId4" cstate="print"/>
          <a:srcRect/>
          <a:stretch>
            <a:fillRect/>
          </a:stretch>
        </p:blipFill>
        <p:spPr bwMode="auto">
          <a:xfrm>
            <a:off x="428596" y="4357692"/>
            <a:ext cx="2015495" cy="221458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Folded Corner 8"/>
          <p:cNvSpPr/>
          <p:nvPr/>
        </p:nvSpPr>
        <p:spPr>
          <a:xfrm>
            <a:off x="428596" y="3786190"/>
            <a:ext cx="1857375" cy="428628"/>
          </a:xfrm>
          <a:prstGeom prst="foldedCorner">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p:spPr>
        <p:style>
          <a:lnRef idx="1">
            <a:schemeClr val="dk1"/>
          </a:lnRef>
          <a:fillRef idx="2">
            <a:schemeClr val="dk1"/>
          </a:fillRef>
          <a:effectRef idx="1">
            <a:schemeClr val="dk1"/>
          </a:effectRef>
          <a:fontRef idx="minor">
            <a:schemeClr val="dk1"/>
          </a:fontRef>
        </p:style>
        <p:txBody>
          <a:bodyPr rtlCol="1" anchor="ctr"/>
          <a:lstStyle/>
          <a:p>
            <a:pPr algn="ctr">
              <a:defRPr/>
            </a:pPr>
            <a:r>
              <a:rPr lang="fa-IR" sz="2400" b="1" dirty="0">
                <a:solidFill>
                  <a:schemeClr val="bg1"/>
                </a:solidFill>
                <a:cs typeface="B Mitra" pitchFamily="2" charset="-78"/>
              </a:rPr>
              <a:t>بت من</a:t>
            </a:r>
            <a:endParaRPr lang="fa-IR" sz="2400" dirty="0">
              <a:solidFill>
                <a:schemeClr val="bg1"/>
              </a:solidFill>
            </a:endParaRPr>
          </a:p>
        </p:txBody>
      </p:sp>
      <p:sp>
        <p:nvSpPr>
          <p:cNvPr id="10" name="Folded Corner 9"/>
          <p:cNvSpPr/>
          <p:nvPr/>
        </p:nvSpPr>
        <p:spPr>
          <a:xfrm>
            <a:off x="2714612" y="4714884"/>
            <a:ext cx="6143668" cy="1571636"/>
          </a:xfrm>
          <a:prstGeom prst="foldedCorner">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8100000" scaled="1"/>
            <a:tileRect/>
          </a:gradFill>
        </p:spPr>
        <p:style>
          <a:lnRef idx="1">
            <a:schemeClr val="dk1"/>
          </a:lnRef>
          <a:fillRef idx="2">
            <a:schemeClr val="dk1"/>
          </a:fillRef>
          <a:effectRef idx="1">
            <a:schemeClr val="dk1"/>
          </a:effectRef>
          <a:fontRef idx="minor">
            <a:schemeClr val="dk1"/>
          </a:fontRef>
        </p:style>
        <p:txBody>
          <a:bodyPr rtlCol="1" anchor="t"/>
          <a:lstStyle/>
          <a:p>
            <a:pPr>
              <a:defRPr/>
            </a:pPr>
            <a:r>
              <a:rPr lang="fa-IR" sz="2400" b="1" dirty="0" smtClean="0">
                <a:solidFill>
                  <a:srgbClr val="C00000"/>
                </a:solidFill>
                <a:cs typeface="2  Esfehan" pitchFamily="2" charset="-78"/>
              </a:rPr>
              <a:t>ناجی و قهرمان بودن غرب، ترویج حس مقابله با حاکمیت ، ناتوانی دولت ، هدایت ذهنی بچه ها برای اومانیستی ، سبک پوشش ، تخریب ذهنی و خیال پردازی بچه ها ، خشونت ، پرخاشگری ، </a:t>
            </a:r>
            <a:endParaRPr lang="fa-IR" sz="2400" dirty="0">
              <a:solidFill>
                <a:srgbClr val="C00000"/>
              </a:solidFill>
              <a:cs typeface="2  Esfehan" pitchFamily="2" charset="-78"/>
            </a:endParaRPr>
          </a:p>
        </p:txBody>
      </p:sp>
      <p:sp>
        <p:nvSpPr>
          <p:cNvPr id="11" name="Folded Corner 10"/>
          <p:cNvSpPr/>
          <p:nvPr/>
        </p:nvSpPr>
        <p:spPr>
          <a:xfrm>
            <a:off x="5429256" y="4000504"/>
            <a:ext cx="3357573" cy="428628"/>
          </a:xfrm>
          <a:prstGeom prst="foldedCorner">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0800000" scaled="1"/>
            <a:tileRect/>
          </a:gradFill>
        </p:spPr>
        <p:style>
          <a:lnRef idx="1">
            <a:schemeClr val="dk1"/>
          </a:lnRef>
          <a:fillRef idx="2">
            <a:schemeClr val="dk1"/>
          </a:fillRef>
          <a:effectRef idx="1">
            <a:schemeClr val="dk1"/>
          </a:effectRef>
          <a:fontRef idx="minor">
            <a:schemeClr val="dk1"/>
          </a:fontRef>
        </p:style>
        <p:txBody>
          <a:bodyPr rtlCol="1" anchor="ctr"/>
          <a:lstStyle/>
          <a:p>
            <a:pPr algn="ctr">
              <a:defRPr/>
            </a:pPr>
            <a:r>
              <a:rPr lang="fa-IR" sz="2800" b="1" dirty="0" smtClean="0">
                <a:solidFill>
                  <a:schemeClr val="tx2">
                    <a:lumMod val="75000"/>
                  </a:schemeClr>
                </a:solidFill>
                <a:cs typeface="2  Esfehan" pitchFamily="2" charset="-78"/>
              </a:rPr>
              <a:t>اهداف این کارتون ها</a:t>
            </a:r>
            <a:endParaRPr lang="fa-IR" sz="2800" dirty="0">
              <a:solidFill>
                <a:schemeClr val="tx2">
                  <a:lumMod val="75000"/>
                </a:schemeClr>
              </a:solidFill>
              <a:cs typeface="2  Esfeha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15" dur="10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16" dur="1000" accel="50000" fill="hold">
                                          <p:stCondLst>
                                            <p:cond delay="1000"/>
                                          </p:stCondLst>
                                        </p:cTn>
                                        <p:tgtEl>
                                          <p:spTgt spid="5"/>
                                        </p:tgtEl>
                                        <p:attrNameLst>
                                          <p:attrName>ppt_w</p:attrName>
                                        </p:attrNameLst>
                                      </p:cBhvr>
                                      <p:tavLst>
                                        <p:tav tm="0">
                                          <p:val>
                                            <p:strVal val="#ppt_w*.05"/>
                                          </p:val>
                                        </p:tav>
                                        <p:tav tm="100000">
                                          <p:val>
                                            <p:strVal val="#ppt_w"/>
                                          </p:val>
                                        </p:tav>
                                      </p:tavLst>
                                    </p:anim>
                                    <p:anim calcmode="lin" valueType="num">
                                      <p:cBhvr>
                                        <p:cTn id="17" dur="2000" fill="hold"/>
                                        <p:tgtEl>
                                          <p:spTgt spid="5"/>
                                        </p:tgtEl>
                                        <p:attrNameLst>
                                          <p:attrName>ppt_h</p:attrName>
                                        </p:attrNameLst>
                                      </p:cBhvr>
                                      <p:tavLst>
                                        <p:tav tm="0">
                                          <p:val>
                                            <p:strVal val="#ppt_h"/>
                                          </p:val>
                                        </p:tav>
                                        <p:tav tm="100000">
                                          <p:val>
                                            <p:strVal val="#ppt_h"/>
                                          </p:val>
                                        </p:tav>
                                      </p:tavLst>
                                    </p:anim>
                                    <p:anim calcmode="lin" valueType="num">
                                      <p:cBhvr>
                                        <p:cTn id="18" dur="10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9" dur="10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0" dur="1000" accel="50000" fill="hold">
                                          <p:stCondLst>
                                            <p:cond delay="1000"/>
                                          </p:stCondLst>
                                        </p:cTn>
                                        <p:tgtEl>
                                          <p:spTgt spid="5"/>
                                        </p:tgtEl>
                                        <p:attrNameLst>
                                          <p:attrName>ppt_y</p:attrName>
                                        </p:attrNameLst>
                                      </p:cBhvr>
                                      <p:tavLst>
                                        <p:tav tm="0">
                                          <p:val>
                                            <p:strVal val="#ppt_y+.1"/>
                                          </p:val>
                                        </p:tav>
                                        <p:tav tm="100000">
                                          <p:val>
                                            <p:strVal val="#ppt_y"/>
                                          </p:val>
                                        </p:tav>
                                      </p:tavLst>
                                    </p:anim>
                                    <p:animEffect transition="in" filter="fade">
                                      <p:cBhvr>
                                        <p:cTn id="21" dur="2000" decel="50000">
                                          <p:stCondLst>
                                            <p:cond delay="0"/>
                                          </p:stCondLst>
                                        </p:cTn>
                                        <p:tgtEl>
                                          <p:spTgt spid="5"/>
                                        </p:tgtEl>
                                      </p:cBhvr>
                                    </p:animEffect>
                                  </p:childTnLst>
                                </p:cTn>
                              </p:par>
                            </p:childTnLst>
                          </p:cTn>
                        </p:par>
                        <p:par>
                          <p:cTn id="22" fill="hold">
                            <p:stCondLst>
                              <p:cond delay="4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2000"/>
                                        <p:tgtEl>
                                          <p:spTgt spid="3"/>
                                        </p:tgtEl>
                                      </p:cBhvr>
                                    </p:animEffect>
                                    <p:anim calcmode="lin" valueType="num">
                                      <p:cBhvr>
                                        <p:cTn id="26" dur="2000" fill="hold"/>
                                        <p:tgtEl>
                                          <p:spTgt spid="3"/>
                                        </p:tgtEl>
                                        <p:attrNameLst>
                                          <p:attrName>style.rotation</p:attrName>
                                        </p:attrNameLst>
                                      </p:cBhvr>
                                      <p:tavLst>
                                        <p:tav tm="0">
                                          <p:val>
                                            <p:fltVal val="720"/>
                                          </p:val>
                                        </p:tav>
                                        <p:tav tm="100000">
                                          <p:val>
                                            <p:fltVal val="0"/>
                                          </p:val>
                                        </p:tav>
                                      </p:tavLst>
                                    </p:anim>
                                    <p:anim calcmode="lin" valueType="num">
                                      <p:cBhvr>
                                        <p:cTn id="27" dur="2000" fill="hold"/>
                                        <p:tgtEl>
                                          <p:spTgt spid="3"/>
                                        </p:tgtEl>
                                        <p:attrNameLst>
                                          <p:attrName>ppt_h</p:attrName>
                                        </p:attrNameLst>
                                      </p:cBhvr>
                                      <p:tavLst>
                                        <p:tav tm="0">
                                          <p:val>
                                            <p:fltVal val="0"/>
                                          </p:val>
                                        </p:tav>
                                        <p:tav tm="100000">
                                          <p:val>
                                            <p:strVal val="#ppt_h"/>
                                          </p:val>
                                        </p:tav>
                                      </p:tavLst>
                                    </p:anim>
                                    <p:anim calcmode="lin" valueType="num">
                                      <p:cBhvr>
                                        <p:cTn id="28" dur="20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6000"/>
                            </p:stCondLst>
                            <p:childTnLst>
                              <p:par>
                                <p:cTn id="30" presetID="34"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from="(-#ppt_w/2)" to="(#ppt_x)" calcmode="lin" valueType="num">
                                      <p:cBhvr>
                                        <p:cTn id="32" dur="1200" fill="hold">
                                          <p:stCondLst>
                                            <p:cond delay="0"/>
                                          </p:stCondLst>
                                        </p:cTn>
                                        <p:tgtEl>
                                          <p:spTgt spid="6"/>
                                        </p:tgtEl>
                                        <p:attrNameLst>
                                          <p:attrName>ppt_x</p:attrName>
                                        </p:attrNameLst>
                                      </p:cBhvr>
                                    </p:anim>
                                    <p:anim from="0" to="-1.0" calcmode="lin" valueType="num">
                                      <p:cBhvr>
                                        <p:cTn id="33" dur="400" decel="50000" autoRev="1" fill="hold">
                                          <p:stCondLst>
                                            <p:cond delay="1200"/>
                                          </p:stCondLst>
                                        </p:cTn>
                                        <p:tgtEl>
                                          <p:spTgt spid="6"/>
                                        </p:tgtEl>
                                        <p:attrNameLst>
                                          <p:attrName>xshear</p:attrName>
                                        </p:attrNameLst>
                                      </p:cBhvr>
                                    </p:anim>
                                    <p:animScale>
                                      <p:cBhvr>
                                        <p:cTn id="34" dur="400" decel="100000" autoRev="1" fill="hold">
                                          <p:stCondLst>
                                            <p:cond delay="1200"/>
                                          </p:stCondLst>
                                        </p:cTn>
                                        <p:tgtEl>
                                          <p:spTgt spid="6"/>
                                        </p:tgtEl>
                                      </p:cBhvr>
                                      <p:from x="100000" y="100000"/>
                                      <p:to x="80000" y="100000"/>
                                    </p:animScale>
                                    <p:anim by="(#ppt_h/3+#ppt_w*0.1)" calcmode="lin" valueType="num">
                                      <p:cBhvr additive="sum">
                                        <p:cTn id="35" dur="400" decel="100000" autoRev="1" fill="hold">
                                          <p:stCondLst>
                                            <p:cond delay="1200"/>
                                          </p:stCondLst>
                                        </p:cTn>
                                        <p:tgtEl>
                                          <p:spTgt spid="6"/>
                                        </p:tgtEl>
                                        <p:attrNameLst>
                                          <p:attrName>ppt_x</p:attrName>
                                        </p:attrNameLst>
                                      </p:cBhvr>
                                    </p:anim>
                                  </p:childTnLst>
                                </p:cTn>
                              </p:par>
                            </p:childTnLst>
                          </p:cTn>
                        </p:par>
                        <p:par>
                          <p:cTn id="36" fill="hold">
                            <p:stCondLst>
                              <p:cond delay="8000"/>
                            </p:stCondLst>
                            <p:childTnLst>
                              <p:par>
                                <p:cTn id="37" presetID="35"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2000"/>
                                        <p:tgtEl>
                                          <p:spTgt spid="7"/>
                                        </p:tgtEl>
                                      </p:cBhvr>
                                    </p:animEffect>
                                    <p:anim calcmode="lin" valueType="num">
                                      <p:cBhvr>
                                        <p:cTn id="40" dur="2000" fill="hold"/>
                                        <p:tgtEl>
                                          <p:spTgt spid="7"/>
                                        </p:tgtEl>
                                        <p:attrNameLst>
                                          <p:attrName>style.rotation</p:attrName>
                                        </p:attrNameLst>
                                      </p:cBhvr>
                                      <p:tavLst>
                                        <p:tav tm="0">
                                          <p:val>
                                            <p:fltVal val="720"/>
                                          </p:val>
                                        </p:tav>
                                        <p:tav tm="100000">
                                          <p:val>
                                            <p:fltVal val="0"/>
                                          </p:val>
                                        </p:tav>
                                      </p:tavLst>
                                    </p:anim>
                                    <p:anim calcmode="lin" valueType="num">
                                      <p:cBhvr>
                                        <p:cTn id="41" dur="2000" fill="hold"/>
                                        <p:tgtEl>
                                          <p:spTgt spid="7"/>
                                        </p:tgtEl>
                                        <p:attrNameLst>
                                          <p:attrName>ppt_h</p:attrName>
                                        </p:attrNameLst>
                                      </p:cBhvr>
                                      <p:tavLst>
                                        <p:tav tm="0">
                                          <p:val>
                                            <p:fltVal val="0"/>
                                          </p:val>
                                        </p:tav>
                                        <p:tav tm="100000">
                                          <p:val>
                                            <p:strVal val="#ppt_h"/>
                                          </p:val>
                                        </p:tav>
                                      </p:tavLst>
                                    </p:anim>
                                    <p:anim calcmode="lin" valueType="num">
                                      <p:cBhvr>
                                        <p:cTn id="42" dur="2000" fill="hold"/>
                                        <p:tgtEl>
                                          <p:spTgt spid="7"/>
                                        </p:tgtEl>
                                        <p:attrNameLst>
                                          <p:attrName>ppt_w</p:attrName>
                                        </p:attrNameLst>
                                      </p:cBhvr>
                                      <p:tavLst>
                                        <p:tav tm="0">
                                          <p:val>
                                            <p:fltVal val="0"/>
                                          </p:val>
                                        </p:tav>
                                        <p:tav tm="100000">
                                          <p:val>
                                            <p:strVal val="#ppt_w"/>
                                          </p:val>
                                        </p:tav>
                                      </p:tavLst>
                                    </p:anim>
                                  </p:childTnLst>
                                </p:cTn>
                              </p:par>
                            </p:childTnLst>
                          </p:cTn>
                        </p:par>
                        <p:par>
                          <p:cTn id="43" fill="hold">
                            <p:stCondLst>
                              <p:cond delay="10000"/>
                            </p:stCondLst>
                            <p:childTnLst>
                              <p:par>
                                <p:cTn id="44" presetID="35"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2000"/>
                                        <p:tgtEl>
                                          <p:spTgt spid="8"/>
                                        </p:tgtEl>
                                      </p:cBhvr>
                                    </p:animEffect>
                                    <p:anim calcmode="lin" valueType="num">
                                      <p:cBhvr>
                                        <p:cTn id="47" dur="2000" fill="hold"/>
                                        <p:tgtEl>
                                          <p:spTgt spid="8"/>
                                        </p:tgtEl>
                                        <p:attrNameLst>
                                          <p:attrName>style.rotation</p:attrName>
                                        </p:attrNameLst>
                                      </p:cBhvr>
                                      <p:tavLst>
                                        <p:tav tm="0">
                                          <p:val>
                                            <p:fltVal val="720"/>
                                          </p:val>
                                        </p:tav>
                                        <p:tav tm="100000">
                                          <p:val>
                                            <p:fltVal val="0"/>
                                          </p:val>
                                        </p:tav>
                                      </p:tavLst>
                                    </p:anim>
                                    <p:anim calcmode="lin" valueType="num">
                                      <p:cBhvr>
                                        <p:cTn id="48" dur="2000" fill="hold"/>
                                        <p:tgtEl>
                                          <p:spTgt spid="8"/>
                                        </p:tgtEl>
                                        <p:attrNameLst>
                                          <p:attrName>ppt_h</p:attrName>
                                        </p:attrNameLst>
                                      </p:cBhvr>
                                      <p:tavLst>
                                        <p:tav tm="0">
                                          <p:val>
                                            <p:fltVal val="0"/>
                                          </p:val>
                                        </p:tav>
                                        <p:tav tm="100000">
                                          <p:val>
                                            <p:strVal val="#ppt_h"/>
                                          </p:val>
                                        </p:tav>
                                      </p:tavLst>
                                    </p:anim>
                                    <p:anim calcmode="lin" valueType="num">
                                      <p:cBhvr>
                                        <p:cTn id="49" dur="2000" fill="hold"/>
                                        <p:tgtEl>
                                          <p:spTgt spid="8"/>
                                        </p:tgtEl>
                                        <p:attrNameLst>
                                          <p:attrName>ppt_w</p:attrName>
                                        </p:attrNameLst>
                                      </p:cBhvr>
                                      <p:tavLst>
                                        <p:tav tm="0">
                                          <p:val>
                                            <p:fltVal val="0"/>
                                          </p:val>
                                        </p:tav>
                                        <p:tav tm="100000">
                                          <p:val>
                                            <p:strVal val="#ppt_w"/>
                                          </p:val>
                                        </p:tav>
                                      </p:tavLst>
                                    </p:anim>
                                  </p:childTnLst>
                                </p:cTn>
                              </p:par>
                            </p:childTnLst>
                          </p:cTn>
                        </p:par>
                        <p:par>
                          <p:cTn id="50" fill="hold">
                            <p:stCondLst>
                              <p:cond delay="12000"/>
                            </p:stCondLst>
                            <p:childTnLst>
                              <p:par>
                                <p:cTn id="51" presetID="34"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 from="(-#ppt_w/2)" to="(#ppt_x)" calcmode="lin" valueType="num">
                                      <p:cBhvr>
                                        <p:cTn id="53" dur="1200" fill="hold">
                                          <p:stCondLst>
                                            <p:cond delay="0"/>
                                          </p:stCondLst>
                                        </p:cTn>
                                        <p:tgtEl>
                                          <p:spTgt spid="9"/>
                                        </p:tgtEl>
                                        <p:attrNameLst>
                                          <p:attrName>ppt_x</p:attrName>
                                        </p:attrNameLst>
                                      </p:cBhvr>
                                    </p:anim>
                                    <p:anim from="0" to="-1.0" calcmode="lin" valueType="num">
                                      <p:cBhvr>
                                        <p:cTn id="54" dur="400" decel="50000" autoRev="1" fill="hold">
                                          <p:stCondLst>
                                            <p:cond delay="1200"/>
                                          </p:stCondLst>
                                        </p:cTn>
                                        <p:tgtEl>
                                          <p:spTgt spid="9"/>
                                        </p:tgtEl>
                                        <p:attrNameLst>
                                          <p:attrName>xshear</p:attrName>
                                        </p:attrNameLst>
                                      </p:cBhvr>
                                    </p:anim>
                                    <p:animScale>
                                      <p:cBhvr>
                                        <p:cTn id="55" dur="400" decel="100000" autoRev="1" fill="hold">
                                          <p:stCondLst>
                                            <p:cond delay="1200"/>
                                          </p:stCondLst>
                                        </p:cTn>
                                        <p:tgtEl>
                                          <p:spTgt spid="9"/>
                                        </p:tgtEl>
                                      </p:cBhvr>
                                      <p:from x="100000" y="100000"/>
                                      <p:to x="80000" y="100000"/>
                                    </p:animScale>
                                    <p:anim by="(#ppt_h/3+#ppt_w*0.1)" calcmode="lin" valueType="num">
                                      <p:cBhvr additive="sum">
                                        <p:cTn id="56" dur="400" decel="100000" autoRev="1" fill="hold">
                                          <p:stCondLst>
                                            <p:cond delay="1200"/>
                                          </p:stCondLst>
                                        </p:cTn>
                                        <p:tgtEl>
                                          <p:spTgt spid="9"/>
                                        </p:tgtEl>
                                        <p:attrNameLst>
                                          <p:attrName>ppt_x</p:attrName>
                                        </p:attrNameLst>
                                      </p:cBhvr>
                                    </p:anim>
                                  </p:childTnLst>
                                </p:cTn>
                              </p:par>
                            </p:childTnLst>
                          </p:cTn>
                        </p:par>
                        <p:par>
                          <p:cTn id="57" fill="hold">
                            <p:stCondLst>
                              <p:cond delay="14000"/>
                            </p:stCondLst>
                            <p:childTnLst>
                              <p:par>
                                <p:cTn id="58" presetID="34"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 from="(-#ppt_w/2)" to="(#ppt_x)" calcmode="lin" valueType="num">
                                      <p:cBhvr>
                                        <p:cTn id="60" dur="1200" fill="hold">
                                          <p:stCondLst>
                                            <p:cond delay="0"/>
                                          </p:stCondLst>
                                        </p:cTn>
                                        <p:tgtEl>
                                          <p:spTgt spid="10"/>
                                        </p:tgtEl>
                                        <p:attrNameLst>
                                          <p:attrName>ppt_x</p:attrName>
                                        </p:attrNameLst>
                                      </p:cBhvr>
                                    </p:anim>
                                    <p:anim from="0" to="-1.0" calcmode="lin" valueType="num">
                                      <p:cBhvr>
                                        <p:cTn id="61" dur="400" decel="50000" autoRev="1" fill="hold">
                                          <p:stCondLst>
                                            <p:cond delay="1200"/>
                                          </p:stCondLst>
                                        </p:cTn>
                                        <p:tgtEl>
                                          <p:spTgt spid="10"/>
                                        </p:tgtEl>
                                        <p:attrNameLst>
                                          <p:attrName>xshear</p:attrName>
                                        </p:attrNameLst>
                                      </p:cBhvr>
                                    </p:anim>
                                    <p:animScale>
                                      <p:cBhvr>
                                        <p:cTn id="62" dur="400" decel="100000" autoRev="1" fill="hold">
                                          <p:stCondLst>
                                            <p:cond delay="1200"/>
                                          </p:stCondLst>
                                        </p:cTn>
                                        <p:tgtEl>
                                          <p:spTgt spid="10"/>
                                        </p:tgtEl>
                                      </p:cBhvr>
                                      <p:from x="100000" y="100000"/>
                                      <p:to x="80000" y="100000"/>
                                    </p:animScale>
                                    <p:anim by="(#ppt_h/3+#ppt_w*0.1)" calcmode="lin" valueType="num">
                                      <p:cBhvr additive="sum">
                                        <p:cTn id="63" dur="400" decel="100000" autoRev="1" fill="hold">
                                          <p:stCondLst>
                                            <p:cond delay="1200"/>
                                          </p:stCondLst>
                                        </p:cTn>
                                        <p:tgtEl>
                                          <p:spTgt spid="10"/>
                                        </p:tgtEl>
                                        <p:attrNameLst>
                                          <p:attrName>ppt_x</p:attrName>
                                        </p:attrNameLst>
                                      </p:cBhvr>
                                    </p:anim>
                                  </p:childTnLst>
                                </p:cTn>
                              </p:par>
                            </p:childTnLst>
                          </p:cTn>
                        </p:par>
                        <p:par>
                          <p:cTn id="64" fill="hold">
                            <p:stCondLst>
                              <p:cond delay="16000"/>
                            </p:stCondLst>
                            <p:childTnLst>
                              <p:par>
                                <p:cTn id="65" presetID="34"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from="(-#ppt_w/2)" to="(#ppt_x)" calcmode="lin" valueType="num">
                                      <p:cBhvr>
                                        <p:cTn id="67" dur="1200" fill="hold">
                                          <p:stCondLst>
                                            <p:cond delay="0"/>
                                          </p:stCondLst>
                                        </p:cTn>
                                        <p:tgtEl>
                                          <p:spTgt spid="11"/>
                                        </p:tgtEl>
                                        <p:attrNameLst>
                                          <p:attrName>ppt_x</p:attrName>
                                        </p:attrNameLst>
                                      </p:cBhvr>
                                    </p:anim>
                                    <p:anim from="0" to="-1.0" calcmode="lin" valueType="num">
                                      <p:cBhvr>
                                        <p:cTn id="68" dur="400" decel="50000" autoRev="1" fill="hold">
                                          <p:stCondLst>
                                            <p:cond delay="1200"/>
                                          </p:stCondLst>
                                        </p:cTn>
                                        <p:tgtEl>
                                          <p:spTgt spid="11"/>
                                        </p:tgtEl>
                                        <p:attrNameLst>
                                          <p:attrName>xshear</p:attrName>
                                        </p:attrNameLst>
                                      </p:cBhvr>
                                    </p:anim>
                                    <p:animScale>
                                      <p:cBhvr>
                                        <p:cTn id="69" dur="400" decel="100000" autoRev="1" fill="hold">
                                          <p:stCondLst>
                                            <p:cond delay="1200"/>
                                          </p:stCondLst>
                                        </p:cTn>
                                        <p:tgtEl>
                                          <p:spTgt spid="11"/>
                                        </p:tgtEl>
                                      </p:cBhvr>
                                      <p:from x="100000" y="100000"/>
                                      <p:to x="80000" y="100000"/>
                                    </p:animScale>
                                    <p:anim by="(#ppt_h/3+#ppt_w*0.1)" calcmode="lin" valueType="num">
                                      <p:cBhvr additive="sum">
                                        <p:cTn id="70" dur="400" decel="100000" autoRev="1" fill="hold">
                                          <p:stCondLst>
                                            <p:cond delay="1200"/>
                                          </p:stCondLst>
                                        </p:cTn>
                                        <p:tgtEl>
                                          <p:spTgt spid="11"/>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9" grpId="0" animBg="1"/>
      <p:bldP spid="10" grpId="0" animBg="1"/>
      <p:bldP spid="1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14438"/>
            <a:ext cx="9144000" cy="5643562"/>
          </a:xfrm>
          <a:prstGeom prst="rect">
            <a:avLst/>
          </a:prstGeom>
          <a:solidFill>
            <a:schemeClr val="tx2">
              <a:lumMod val="90000"/>
            </a:schemeClr>
          </a:solidFill>
          <a:scene3d>
            <a:camera prst="orthographicFront"/>
            <a:lightRig rig="threePt" dir="t"/>
          </a:scene3d>
          <a:sp3d>
            <a:bevelT w="165100" prst="coolSlant"/>
          </a:sp3d>
        </p:spPr>
        <p:style>
          <a:lnRef idx="2">
            <a:schemeClr val="accent3"/>
          </a:lnRef>
          <a:fillRef idx="1">
            <a:schemeClr val="lt1"/>
          </a:fillRef>
          <a:effectRef idx="0">
            <a:schemeClr val="accent3"/>
          </a:effectRef>
          <a:fontRef idx="minor">
            <a:schemeClr val="dk1"/>
          </a:fontRef>
        </p:style>
        <p:txBody>
          <a:bodyPr anchor="ctr"/>
          <a:lstStyle/>
          <a:p>
            <a:pPr algn="ctr">
              <a:defRPr/>
            </a:pPr>
            <a:endParaRPr lang="en-US"/>
          </a:p>
        </p:txBody>
      </p:sp>
      <p:sp>
        <p:nvSpPr>
          <p:cNvPr id="3" name="Title 1"/>
          <p:cNvSpPr txBox="1">
            <a:spLocks/>
          </p:cNvSpPr>
          <p:nvPr/>
        </p:nvSpPr>
        <p:spPr>
          <a:xfrm>
            <a:off x="457200" y="152400"/>
            <a:ext cx="8229600" cy="714375"/>
          </a:xfrm>
          <a:prstGeom prst="rect">
            <a:avLst/>
          </a:prstGeom>
          <a:solidFill>
            <a:schemeClr val="tx2">
              <a:lumMod val="90000"/>
            </a:schemeClr>
          </a:solidFill>
          <a:scene3d>
            <a:camera prst="obliqueTopLeft" fov="600000">
              <a:rot lat="0" lon="0" rev="0"/>
            </a:camera>
            <a:lightRig rig="balanced" dir="t">
              <a:rot lat="0" lon="0" rev="19200000"/>
            </a:lightRig>
          </a:scene3d>
          <a:sp3d contourW="12700" prstMaterial="matte">
            <a:bevelT w="60000" h="50800" prst="coolSlant"/>
            <a:contourClr>
              <a:schemeClr val="accent3">
                <a:shade val="60000"/>
                <a:satMod val="110000"/>
              </a:schemeClr>
            </a:contourClr>
          </a:sp3d>
        </p:spPr>
        <p:style>
          <a:lnRef idx="0">
            <a:schemeClr val="accent3"/>
          </a:lnRef>
          <a:fillRef idx="3">
            <a:schemeClr val="accent3"/>
          </a:fillRef>
          <a:effectRef idx="3">
            <a:schemeClr val="accent3"/>
          </a:effectRef>
          <a:fontRef idx="minor">
            <a:schemeClr val="lt1"/>
          </a:fontRef>
        </p:style>
        <p:txBody>
          <a:bodyPr/>
          <a:lstStyle>
            <a:lvl1pPr algn="l" rtl="0" eaLnBrk="1" latinLnBrk="0" hangingPunct="1">
              <a:spcBef>
                <a:spcPct val="0"/>
              </a:spcBef>
              <a:buNone/>
              <a:defRPr kumimoji="0" sz="4100" b="1" kern="1200">
                <a:solidFill>
                  <a:schemeClr val="lt1"/>
                </a:solidFill>
                <a:effectLst>
                  <a:outerShdw blurRad="31750" dist="25400" dir="5400000" algn="tl" rotWithShape="0">
                    <a:srgbClr val="000000">
                      <a:alpha val="25000"/>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extLst/>
          </a:lstStyle>
          <a:p>
            <a:pPr algn="r" rtl="1">
              <a:defRPr/>
            </a:pPr>
            <a:r>
              <a:rPr lang="fa-IR" sz="3200" dirty="0" smtClean="0">
                <a:solidFill>
                  <a:schemeClr val="tx2">
                    <a:lumMod val="10000"/>
                  </a:schemeClr>
                </a:solidFill>
                <a:cs typeface="B Esfehan" pitchFamily="2" charset="-78"/>
              </a:rPr>
              <a:t>    فن‌آوري‌هاي نوين ارتباطي </a:t>
            </a:r>
          </a:p>
        </p:txBody>
      </p:sp>
      <p:sp>
        <p:nvSpPr>
          <p:cNvPr id="4" name="Slide Number Placeholder 18"/>
          <p:cNvSpPr>
            <a:spLocks noGrp="1"/>
          </p:cNvSpPr>
          <p:nvPr>
            <p:ph type="sldNum" sz="quarter" idx="12"/>
          </p:nvPr>
        </p:nvSpPr>
        <p:spPr>
          <a:xfrm>
            <a:off x="7924800" y="6416675"/>
            <a:ext cx="762000" cy="365125"/>
          </a:xfrm>
          <a:solidFill>
            <a:schemeClr val="tx2">
              <a:lumMod val="90000"/>
            </a:schemeClr>
          </a:solidFill>
          <a:scene3d>
            <a:camera prst="orthographicFront"/>
            <a:lightRig rig="threePt" dir="t"/>
          </a:scene3d>
          <a:sp3d>
            <a:bevelT w="165100" prst="coolSlant"/>
          </a:sp3d>
        </p:spPr>
        <p:txBody>
          <a:bodyPr/>
          <a:lstStyle/>
          <a:p>
            <a:pPr>
              <a:defRPr/>
            </a:pPr>
            <a:fld id="{9FFAA3B1-5A2A-47FB-9C54-AC4324AF3C1E}" type="slidenum">
              <a:rPr lang="fa-IR" smtClean="0"/>
              <a:pPr>
                <a:defRPr/>
              </a:pPr>
              <a:t>46</a:t>
            </a:fld>
            <a:endParaRPr lang="fa-IR"/>
          </a:p>
        </p:txBody>
      </p:sp>
      <p:sp>
        <p:nvSpPr>
          <p:cNvPr id="5" name="Bevel 4">
            <a:hlinkClick r:id="" action="ppaction://noaction"/>
          </p:cNvPr>
          <p:cNvSpPr/>
          <p:nvPr/>
        </p:nvSpPr>
        <p:spPr>
          <a:xfrm>
            <a:off x="1000125" y="3286125"/>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1600" b="1" dirty="0">
                <a:solidFill>
                  <a:srgbClr val="1700C0"/>
                </a:solidFill>
                <a:cs typeface="B Esfehan" pitchFamily="2" charset="-78"/>
              </a:rPr>
              <a:t>اوركات</a:t>
            </a:r>
            <a:endParaRPr lang="en-US" sz="1600" b="1" dirty="0">
              <a:solidFill>
                <a:srgbClr val="1700C0"/>
              </a:solidFill>
              <a:cs typeface="B Esfehan" pitchFamily="2" charset="-78"/>
            </a:endParaRPr>
          </a:p>
        </p:txBody>
      </p:sp>
      <p:sp>
        <p:nvSpPr>
          <p:cNvPr id="6" name="Bevel 5">
            <a:hlinkClick r:id="" action="ppaction://noaction"/>
          </p:cNvPr>
          <p:cNvSpPr/>
          <p:nvPr/>
        </p:nvSpPr>
        <p:spPr>
          <a:xfrm>
            <a:off x="1000125" y="3857625"/>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ar-SA" sz="1600" b="1" dirty="0">
                <a:solidFill>
                  <a:srgbClr val="1700C0"/>
                </a:solidFill>
                <a:cs typeface="B Esfehan" pitchFamily="2" charset="-78"/>
              </a:rPr>
              <a:t>فيس‌بوك</a:t>
            </a:r>
            <a:endParaRPr lang="en-US" sz="1600" b="1" dirty="0">
              <a:solidFill>
                <a:srgbClr val="1700C0"/>
              </a:solidFill>
              <a:cs typeface="B Esfehan" pitchFamily="2" charset="-78"/>
            </a:endParaRPr>
          </a:p>
        </p:txBody>
      </p:sp>
      <p:sp>
        <p:nvSpPr>
          <p:cNvPr id="7" name="Bevel 6">
            <a:hlinkClick r:id="" action="ppaction://noaction"/>
          </p:cNvPr>
          <p:cNvSpPr/>
          <p:nvPr/>
        </p:nvSpPr>
        <p:spPr>
          <a:xfrm>
            <a:off x="1000125" y="4643438"/>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1600" b="1" dirty="0">
                <a:solidFill>
                  <a:srgbClr val="1700C0"/>
                </a:solidFill>
                <a:cs typeface="B Esfehan" pitchFamily="2" charset="-78"/>
              </a:rPr>
              <a:t>وبلاگ‌ در جهان و ايران</a:t>
            </a:r>
            <a:endParaRPr lang="en-US" sz="1600" b="1" dirty="0">
              <a:solidFill>
                <a:srgbClr val="1700C0"/>
              </a:solidFill>
              <a:cs typeface="B Esfehan" pitchFamily="2" charset="-78"/>
            </a:endParaRPr>
          </a:p>
        </p:txBody>
      </p:sp>
      <p:sp>
        <p:nvSpPr>
          <p:cNvPr id="8" name="Bevel 7">
            <a:hlinkClick r:id="" action="ppaction://noaction"/>
          </p:cNvPr>
          <p:cNvSpPr/>
          <p:nvPr/>
        </p:nvSpPr>
        <p:spPr>
          <a:xfrm>
            <a:off x="1000125" y="5786438"/>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fontAlgn="auto">
              <a:spcAft>
                <a:spcPts val="0"/>
              </a:spcAft>
              <a:buFont typeface="Arial" pitchFamily="34" charset="0"/>
              <a:buNone/>
              <a:defRPr/>
            </a:pPr>
            <a:r>
              <a:rPr lang="ar-SA" sz="1600" b="1" dirty="0">
                <a:solidFill>
                  <a:srgbClr val="1700C0"/>
                </a:solidFill>
                <a:cs typeface="B Esfehan" pitchFamily="2" charset="-78"/>
              </a:rPr>
              <a:t>كلوب</a:t>
            </a:r>
            <a:endParaRPr lang="en-US" sz="1600" b="1" dirty="0">
              <a:solidFill>
                <a:srgbClr val="1700C0"/>
              </a:solidFill>
              <a:cs typeface="B Esfehan" pitchFamily="2" charset="-78"/>
            </a:endParaRPr>
          </a:p>
        </p:txBody>
      </p:sp>
      <p:sp>
        <p:nvSpPr>
          <p:cNvPr id="9" name="TextBox 8"/>
          <p:cNvSpPr txBox="1"/>
          <p:nvPr/>
        </p:nvSpPr>
        <p:spPr>
          <a:xfrm>
            <a:off x="5724128" y="1367945"/>
            <a:ext cx="2643178" cy="523220"/>
          </a:xfrm>
          <a:prstGeom prst="rect">
            <a:avLst/>
          </a:prstGeom>
          <a:solidFill>
            <a:schemeClr val="tx2">
              <a:lumMod val="90000"/>
            </a:schemeClr>
          </a:solidFill>
          <a:ln>
            <a:solidFill>
              <a:schemeClr val="bg1"/>
            </a:solidFill>
          </a:ln>
          <a:scene3d>
            <a:camera prst="obliqueTopLeft" fov="600000">
              <a:rot lat="0" lon="0" rev="0"/>
            </a:camera>
            <a:lightRig rig="balanced" dir="t">
              <a:rot lat="0" lon="0" rev="19200000"/>
            </a:lightRig>
          </a:scene3d>
          <a:sp3d contourW="12700" prstMaterial="matte">
            <a:bevelT w="60000" h="50800" prst="coolSlant"/>
            <a:contourClr>
              <a:schemeClr val="accent2">
                <a:shade val="60000"/>
                <a:satMod val="110000"/>
              </a:schemeClr>
            </a:contourClr>
          </a:sp3d>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a-IR" sz="2800" b="1" dirty="0" smtClean="0">
                <a:solidFill>
                  <a:schemeClr val="bg1"/>
                </a:solidFill>
                <a:cs typeface="B Esfehan" pitchFamily="2" charset="-78"/>
              </a:rPr>
              <a:t>الف. </a:t>
            </a:r>
            <a:r>
              <a:rPr lang="fa-IR" sz="2800" b="1" dirty="0">
                <a:solidFill>
                  <a:schemeClr val="bg1"/>
                </a:solidFill>
                <a:cs typeface="B Esfehan" pitchFamily="2" charset="-78"/>
              </a:rPr>
              <a:t>اینترنت</a:t>
            </a:r>
            <a:endParaRPr lang="en-US" sz="2800" dirty="0">
              <a:solidFill>
                <a:schemeClr val="bg1"/>
              </a:solidFill>
              <a:cs typeface="B Esfehan" pitchFamily="2" charset="-78"/>
            </a:endParaRPr>
          </a:p>
        </p:txBody>
      </p:sp>
      <p:sp>
        <p:nvSpPr>
          <p:cNvPr id="10" name="TextBox 9"/>
          <p:cNvSpPr txBox="1"/>
          <p:nvPr/>
        </p:nvSpPr>
        <p:spPr>
          <a:xfrm>
            <a:off x="4500563" y="2273300"/>
            <a:ext cx="3857625" cy="830997"/>
          </a:xfrm>
          <a:prstGeom prst="rect">
            <a:avLst/>
          </a:prstGeom>
          <a:solidFill>
            <a:schemeClr val="tx2">
              <a:lumMod val="90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a:defRPr/>
            </a:pPr>
            <a:r>
              <a:rPr lang="fa-IR" sz="2400" b="1" dirty="0" smtClean="0">
                <a:cs typeface="B Esfehan" pitchFamily="2" charset="-78"/>
              </a:rPr>
              <a:t> </a:t>
            </a:r>
            <a:r>
              <a:rPr lang="fa-IR" sz="2400" b="1" dirty="0">
                <a:cs typeface="B Esfehan" pitchFamily="2" charset="-78"/>
              </a:rPr>
              <a:t>سایت‌های خبری و خبرگزاري‌هاي اينترنتي </a:t>
            </a:r>
            <a:endParaRPr lang="en-US" sz="2400" b="1" dirty="0">
              <a:cs typeface="B Esfehan" pitchFamily="2" charset="-78"/>
            </a:endParaRPr>
          </a:p>
        </p:txBody>
      </p:sp>
      <p:sp>
        <p:nvSpPr>
          <p:cNvPr id="12" name="TextBox 11"/>
          <p:cNvSpPr txBox="1"/>
          <p:nvPr/>
        </p:nvSpPr>
        <p:spPr>
          <a:xfrm>
            <a:off x="4427984" y="3288268"/>
            <a:ext cx="3857625" cy="461665"/>
          </a:xfrm>
          <a:prstGeom prst="rect">
            <a:avLst/>
          </a:prstGeom>
          <a:solidFill>
            <a:schemeClr val="tx2">
              <a:lumMod val="90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buFont typeface="Arial" pitchFamily="34" charset="0"/>
              <a:buNone/>
              <a:defRPr/>
            </a:pPr>
            <a:r>
              <a:rPr lang="fa-IR" sz="2400" b="1" dirty="0" smtClean="0">
                <a:cs typeface="B Esfehan" pitchFamily="2" charset="-78"/>
              </a:rPr>
              <a:t> </a:t>
            </a:r>
            <a:r>
              <a:rPr lang="fa-IR" sz="2400" b="1" dirty="0">
                <a:cs typeface="B Esfehan" pitchFamily="2" charset="-78"/>
              </a:rPr>
              <a:t>سایت‌های </a:t>
            </a:r>
            <a:r>
              <a:rPr lang="fa-IR" sz="2400" b="1" dirty="0" smtClean="0">
                <a:cs typeface="B Esfehan" pitchFamily="2" charset="-78"/>
              </a:rPr>
              <a:t>ارتباطی و شبكه های اجتماعي</a:t>
            </a:r>
            <a:endParaRPr lang="fa-IR" sz="2400" b="1" dirty="0">
              <a:cs typeface="B Esfehan" pitchFamily="2" charset="-78"/>
            </a:endParaRPr>
          </a:p>
        </p:txBody>
      </p:sp>
      <p:sp>
        <p:nvSpPr>
          <p:cNvPr id="13" name="TextBox 12"/>
          <p:cNvSpPr txBox="1"/>
          <p:nvPr/>
        </p:nvSpPr>
        <p:spPr>
          <a:xfrm>
            <a:off x="4500563" y="4260850"/>
            <a:ext cx="3857625" cy="461665"/>
          </a:xfrm>
          <a:prstGeom prst="rect">
            <a:avLst/>
          </a:prstGeom>
          <a:solidFill>
            <a:schemeClr val="tx2">
              <a:lumMod val="90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defRPr/>
            </a:pPr>
            <a:r>
              <a:rPr lang="fa-IR" sz="2400" b="1" dirty="0">
                <a:cs typeface="B Esfehan" pitchFamily="2" charset="-78"/>
              </a:rPr>
              <a:t> </a:t>
            </a:r>
            <a:r>
              <a:rPr lang="fa-IR" sz="2400" b="1" dirty="0" smtClean="0">
                <a:cs typeface="B Esfehan" pitchFamily="2" charset="-78"/>
              </a:rPr>
              <a:t>  </a:t>
            </a:r>
            <a:r>
              <a:rPr lang="fa-IR" sz="2400" b="1" dirty="0">
                <a:cs typeface="B Esfehan" pitchFamily="2" charset="-78"/>
              </a:rPr>
              <a:t>وبلاگ‌ها </a:t>
            </a:r>
          </a:p>
        </p:txBody>
      </p:sp>
      <p:sp>
        <p:nvSpPr>
          <p:cNvPr id="14" name="TextBox 13"/>
          <p:cNvSpPr txBox="1"/>
          <p:nvPr/>
        </p:nvSpPr>
        <p:spPr>
          <a:xfrm>
            <a:off x="4500563" y="4987925"/>
            <a:ext cx="3857625" cy="523220"/>
          </a:xfrm>
          <a:prstGeom prst="rect">
            <a:avLst/>
          </a:prstGeom>
          <a:solidFill>
            <a:schemeClr val="tx2">
              <a:lumMod val="90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buFont typeface="Arial" pitchFamily="34" charset="0"/>
              <a:buNone/>
              <a:defRPr/>
            </a:pPr>
            <a:r>
              <a:rPr lang="ar-SA" sz="2800" b="1" dirty="0" smtClean="0">
                <a:cs typeface="B Esfehan" pitchFamily="2" charset="-78"/>
              </a:rPr>
              <a:t> </a:t>
            </a:r>
            <a:r>
              <a:rPr lang="ar-SA" sz="2800" b="1" dirty="0">
                <a:cs typeface="B Esfehan" pitchFamily="2" charset="-78"/>
              </a:rPr>
              <a:t>ویکی‌ها </a:t>
            </a:r>
            <a:endParaRPr lang="fa-IR" sz="2800" b="1" dirty="0">
              <a:cs typeface="B Esfehan" pitchFamily="2" charset="-78"/>
            </a:endParaRPr>
          </a:p>
        </p:txBody>
      </p:sp>
      <p:sp>
        <p:nvSpPr>
          <p:cNvPr id="15" name="TextBox 14"/>
          <p:cNvSpPr txBox="1"/>
          <p:nvPr/>
        </p:nvSpPr>
        <p:spPr>
          <a:xfrm>
            <a:off x="4500563" y="5702300"/>
            <a:ext cx="3857625" cy="584775"/>
          </a:xfrm>
          <a:prstGeom prst="rect">
            <a:avLst/>
          </a:prstGeom>
          <a:solidFill>
            <a:schemeClr val="tx2">
              <a:lumMod val="90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buFont typeface="Arial" pitchFamily="34" charset="0"/>
              <a:buNone/>
              <a:defRPr/>
            </a:pPr>
            <a:r>
              <a:rPr lang="fa-IR" sz="3200" b="1" dirty="0" smtClean="0">
                <a:cs typeface="B Esfehan" pitchFamily="2" charset="-78"/>
              </a:rPr>
              <a:t> </a:t>
            </a:r>
            <a:r>
              <a:rPr lang="ar-SA" sz="3200" b="1" dirty="0" smtClean="0">
                <a:cs typeface="B Esfehan" pitchFamily="2" charset="-78"/>
              </a:rPr>
              <a:t> </a:t>
            </a:r>
            <a:r>
              <a:rPr lang="ar-SA" sz="3200" b="1" dirty="0">
                <a:cs typeface="B Esfehan" pitchFamily="2" charset="-78"/>
              </a:rPr>
              <a:t>فروم‌ها </a:t>
            </a:r>
            <a:endParaRPr lang="fa-IR" sz="3200" b="1" dirty="0">
              <a:cs typeface="B Esfehan" pitchFamily="2" charset="-78"/>
            </a:endParaRPr>
          </a:p>
        </p:txBody>
      </p:sp>
      <p:cxnSp>
        <p:nvCxnSpPr>
          <p:cNvPr id="16" name="Elbow Connector 15"/>
          <p:cNvCxnSpPr>
            <a:stCxn id="12" idx="1"/>
            <a:endCxn id="6" idx="0"/>
          </p:cNvCxnSpPr>
          <p:nvPr/>
        </p:nvCxnSpPr>
        <p:spPr>
          <a:xfrm rot="10800000" flipV="1">
            <a:off x="3000376" y="3519100"/>
            <a:ext cx="1427609" cy="552837"/>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2" idx="1"/>
            <a:endCxn id="5" idx="0"/>
          </p:cNvCxnSpPr>
          <p:nvPr/>
        </p:nvCxnSpPr>
        <p:spPr>
          <a:xfrm rot="10800000">
            <a:off x="3000376" y="3500439"/>
            <a:ext cx="1427609" cy="18663"/>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5" idx="1"/>
            <a:endCxn id="8" idx="0"/>
          </p:cNvCxnSpPr>
          <p:nvPr/>
        </p:nvCxnSpPr>
        <p:spPr>
          <a:xfrm rot="10800000" flipV="1">
            <a:off x="3000375" y="5994687"/>
            <a:ext cx="1500188" cy="6063"/>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3" idx="1"/>
            <a:endCxn id="7" idx="0"/>
          </p:cNvCxnSpPr>
          <p:nvPr/>
        </p:nvCxnSpPr>
        <p:spPr>
          <a:xfrm rot="10800000" flipV="1">
            <a:off x="3000375" y="4491683"/>
            <a:ext cx="1500188" cy="366068"/>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20" name="Bevel 19">
            <a:hlinkClick r:id="" action="ppaction://noaction"/>
          </p:cNvPr>
          <p:cNvSpPr/>
          <p:nvPr/>
        </p:nvSpPr>
        <p:spPr>
          <a:xfrm>
            <a:off x="972415" y="2743200"/>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1600" b="1" dirty="0" smtClean="0">
                <a:solidFill>
                  <a:srgbClr val="1700C0"/>
                </a:solidFill>
                <a:cs typeface="B Esfehan" pitchFamily="2" charset="-78"/>
              </a:rPr>
              <a:t>توئیتر</a:t>
            </a:r>
            <a:endParaRPr lang="en-US" sz="1600" b="1" dirty="0">
              <a:solidFill>
                <a:srgbClr val="1700C0"/>
              </a:solidFill>
              <a:cs typeface="B Esfehan" pitchFamily="2" charset="-78"/>
            </a:endParaRPr>
          </a:p>
        </p:txBody>
      </p:sp>
      <p:cxnSp>
        <p:nvCxnSpPr>
          <p:cNvPr id="21" name="Elbow Connector 20"/>
          <p:cNvCxnSpPr>
            <a:stCxn id="12" idx="1"/>
          </p:cNvCxnSpPr>
          <p:nvPr/>
        </p:nvCxnSpPr>
        <p:spPr>
          <a:xfrm rot="10800000">
            <a:off x="2884282" y="2900131"/>
            <a:ext cx="1543702" cy="618970"/>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30" name="Elbow Connector 29"/>
          <p:cNvCxnSpPr/>
          <p:nvPr/>
        </p:nvCxnSpPr>
        <p:spPr>
          <a:xfrm rot="10800000">
            <a:off x="2972665" y="2273300"/>
            <a:ext cx="1500188" cy="85754"/>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34" name="Bevel 33">
            <a:hlinkClick r:id="" action="ppaction://noaction"/>
          </p:cNvPr>
          <p:cNvSpPr/>
          <p:nvPr/>
        </p:nvSpPr>
        <p:spPr>
          <a:xfrm>
            <a:off x="972415" y="2058987"/>
            <a:ext cx="2000250" cy="428625"/>
          </a:xfrm>
          <a:prstGeom prst="bevel">
            <a:avLst/>
          </a:prstGeom>
          <a:solidFill>
            <a:schemeClr val="tx2">
              <a:lumMod val="90000"/>
            </a:schemeClr>
          </a:solidFill>
          <a:scene3d>
            <a:camera prst="orthographicFront"/>
            <a:lightRig rig="threePt" dir="t"/>
          </a:scene3d>
          <a:sp3d/>
        </p:spPr>
        <p:style>
          <a:lnRef idx="1">
            <a:schemeClr val="accent3"/>
          </a:lnRef>
          <a:fillRef idx="2">
            <a:schemeClr val="accent3"/>
          </a:fillRef>
          <a:effectRef idx="1">
            <a:schemeClr val="accent3"/>
          </a:effectRef>
          <a:fontRef idx="minor">
            <a:schemeClr val="dk1"/>
          </a:fontRef>
        </p:style>
        <p:txBody>
          <a:bodyPr anchor="ctr"/>
          <a:lstStyle/>
          <a:p>
            <a:pPr algn="ctr">
              <a:defRPr/>
            </a:pPr>
            <a:r>
              <a:rPr lang="fa-IR" sz="1600" b="1" dirty="0" smtClean="0">
                <a:solidFill>
                  <a:srgbClr val="1700C0"/>
                </a:solidFill>
                <a:cs typeface="B Esfehan" pitchFamily="2" charset="-78"/>
              </a:rPr>
              <a:t>بالاترین ،جرس و..</a:t>
            </a:r>
            <a:endParaRPr lang="en-US" sz="1600" b="1" dirty="0">
              <a:solidFill>
                <a:srgbClr val="1700C0"/>
              </a:solidFill>
              <a:cs typeface="B Esfehan" pitchFamily="2" charset="-78"/>
            </a:endParaRPr>
          </a:p>
        </p:txBody>
      </p:sp>
    </p:spTree>
    <p:extLst>
      <p:ext uri="{BB962C8B-B14F-4D97-AF65-F5344CB8AC3E}">
        <p14:creationId xmlns:p14="http://schemas.microsoft.com/office/powerpoint/2010/main" val="40715178"/>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3"/>
                                        </p:tgtEl>
                                        <p:attrNameLst>
                                          <p:attrName>ppt_w</p:attrName>
                                        </p:attrNameLst>
                                      </p:cBhvr>
                                      <p:tavLst>
                                        <p:tav tm="0">
                                          <p:val>
                                            <p:strVal val="#ppt_w*.05"/>
                                          </p:val>
                                        </p:tav>
                                        <p:tav tm="100000">
                                          <p:val>
                                            <p:strVal val="#ppt_w"/>
                                          </p:val>
                                        </p:tav>
                                      </p:tavLst>
                                    </p:anim>
                                    <p:anim calcmode="lin" valueType="num">
                                      <p:cBhvr>
                                        <p:cTn id="10" dur="2000" fill="hold"/>
                                        <p:tgtEl>
                                          <p:spTgt spid="3"/>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3"/>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3"/>
                                        </p:tgtEl>
                                      </p:cBhvr>
                                    </p:animEffect>
                                  </p:childTnLst>
                                </p:cTn>
                              </p:par>
                            </p:childTnLst>
                          </p:cTn>
                        </p:par>
                        <p:par>
                          <p:cTn id="15" fill="hold">
                            <p:stCondLst>
                              <p:cond delay="2000"/>
                            </p:stCondLst>
                            <p:childTnLst>
                              <p:par>
                                <p:cTn id="16" presetID="35"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2000"/>
                                        <p:tgtEl>
                                          <p:spTgt spid="2"/>
                                        </p:tgtEl>
                                      </p:cBhvr>
                                    </p:animEffect>
                                    <p:anim calcmode="lin" valueType="num">
                                      <p:cBhvr>
                                        <p:cTn id="19" dur="2000" fill="hold"/>
                                        <p:tgtEl>
                                          <p:spTgt spid="2"/>
                                        </p:tgtEl>
                                        <p:attrNameLst>
                                          <p:attrName>style.rotation</p:attrName>
                                        </p:attrNameLst>
                                      </p:cBhvr>
                                      <p:tavLst>
                                        <p:tav tm="0">
                                          <p:val>
                                            <p:fltVal val="720"/>
                                          </p:val>
                                        </p:tav>
                                        <p:tav tm="100000">
                                          <p:val>
                                            <p:fltVal val="0"/>
                                          </p:val>
                                        </p:tav>
                                      </p:tavLst>
                                    </p:anim>
                                    <p:anim calcmode="lin" valueType="num">
                                      <p:cBhvr>
                                        <p:cTn id="20" dur="2000" fill="hold"/>
                                        <p:tgtEl>
                                          <p:spTgt spid="2"/>
                                        </p:tgtEl>
                                        <p:attrNameLst>
                                          <p:attrName>ppt_h</p:attrName>
                                        </p:attrNameLst>
                                      </p:cBhvr>
                                      <p:tavLst>
                                        <p:tav tm="0">
                                          <p:val>
                                            <p:fltVal val="0"/>
                                          </p:val>
                                        </p:tav>
                                        <p:tav tm="100000">
                                          <p:val>
                                            <p:strVal val="#ppt_h"/>
                                          </p:val>
                                        </p:tav>
                                      </p:tavLst>
                                    </p:anim>
                                    <p:anim calcmode="lin" valueType="num">
                                      <p:cBhvr>
                                        <p:cTn id="21" dur="2000" fill="hold"/>
                                        <p:tgtEl>
                                          <p:spTgt spid="2"/>
                                        </p:tgtEl>
                                        <p:attrNameLst>
                                          <p:attrName>ppt_w</p:attrName>
                                        </p:attrNameLst>
                                      </p:cBhvr>
                                      <p:tavLst>
                                        <p:tav tm="0">
                                          <p:val>
                                            <p:fltVal val="0"/>
                                          </p:val>
                                        </p:tav>
                                        <p:tav tm="100000">
                                          <p:val>
                                            <p:strVal val="#ppt_w"/>
                                          </p:val>
                                        </p:tav>
                                      </p:tavLst>
                                    </p:anim>
                                  </p:childTnLst>
                                </p:cTn>
                              </p:par>
                            </p:childTnLst>
                          </p:cTn>
                        </p:par>
                        <p:par>
                          <p:cTn id="22" fill="hold">
                            <p:stCondLst>
                              <p:cond delay="4000"/>
                            </p:stCondLst>
                            <p:childTnLst>
                              <p:par>
                                <p:cTn id="23" presetID="37"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29" fill="hold">
                            <p:stCondLst>
                              <p:cond delay="5000"/>
                            </p:stCondLst>
                            <p:childTnLst>
                              <p:par>
                                <p:cTn id="30" presetID="37"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900" decel="100000" fill="hold"/>
                                        <p:tgtEl>
                                          <p:spTgt spid="10"/>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6" fill="hold">
                            <p:stCondLst>
                              <p:cond delay="60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par>
                          <p:cTn id="41" fill="hold">
                            <p:stCondLst>
                              <p:cond delay="6500"/>
                            </p:stCondLst>
                            <p:childTnLst>
                              <p:par>
                                <p:cTn id="42" presetID="4" presetClass="entr" presetSubtype="16"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box(in)">
                                      <p:cBhvr>
                                        <p:cTn id="44" dur="500"/>
                                        <p:tgtEl>
                                          <p:spTgt spid="17"/>
                                        </p:tgtEl>
                                      </p:cBhvr>
                                    </p:animEffect>
                                  </p:childTnLst>
                                </p:cTn>
                              </p:par>
                            </p:childTnLst>
                          </p:cTn>
                        </p:par>
                        <p:par>
                          <p:cTn id="45" fill="hold">
                            <p:stCondLst>
                              <p:cond delay="7000"/>
                            </p:stCondLst>
                            <p:childTnLst>
                              <p:par>
                                <p:cTn id="46" presetID="4" presetClass="entr" presetSubtype="16"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box(in)">
                                      <p:cBhvr>
                                        <p:cTn id="48" dur="500"/>
                                        <p:tgtEl>
                                          <p:spTgt spid="5"/>
                                        </p:tgtEl>
                                      </p:cBhvr>
                                    </p:animEffect>
                                  </p:childTnLst>
                                </p:cTn>
                              </p:par>
                            </p:childTnLst>
                          </p:cTn>
                        </p:par>
                        <p:par>
                          <p:cTn id="49" fill="hold">
                            <p:stCondLst>
                              <p:cond delay="7500"/>
                            </p:stCondLst>
                            <p:childTnLst>
                              <p:par>
                                <p:cTn id="50" presetID="4" presetClass="entr" presetSubtype="16"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ox(in)">
                                      <p:cBhvr>
                                        <p:cTn id="52" dur="500"/>
                                        <p:tgtEl>
                                          <p:spTgt spid="16"/>
                                        </p:tgtEl>
                                      </p:cBhvr>
                                    </p:animEffect>
                                  </p:childTnLst>
                                </p:cTn>
                              </p:par>
                            </p:childTnLst>
                          </p:cTn>
                        </p:par>
                        <p:par>
                          <p:cTn id="53" fill="hold">
                            <p:stCondLst>
                              <p:cond delay="8000"/>
                            </p:stCondLst>
                            <p:childTnLst>
                              <p:par>
                                <p:cTn id="54" presetID="4" presetClass="entr" presetSubtype="16"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box(in)">
                                      <p:cBhvr>
                                        <p:cTn id="56" dur="500"/>
                                        <p:tgtEl>
                                          <p:spTgt spid="6"/>
                                        </p:tgtEl>
                                      </p:cBhvr>
                                    </p:animEffect>
                                  </p:childTnLst>
                                </p:cTn>
                              </p:par>
                            </p:childTnLst>
                          </p:cTn>
                        </p:par>
                        <p:par>
                          <p:cTn id="57" fill="hold">
                            <p:stCondLst>
                              <p:cond delay="8500"/>
                            </p:stCondLst>
                            <p:childTnLst>
                              <p:par>
                                <p:cTn id="58" presetID="4" presetClass="entr" presetSubtype="16"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box(in)">
                                      <p:cBhvr>
                                        <p:cTn id="60" dur="500"/>
                                        <p:tgtEl>
                                          <p:spTgt spid="13"/>
                                        </p:tgtEl>
                                      </p:cBhvr>
                                    </p:animEffect>
                                  </p:childTnLst>
                                </p:cTn>
                              </p:par>
                            </p:childTnLst>
                          </p:cTn>
                        </p:par>
                        <p:par>
                          <p:cTn id="61" fill="hold">
                            <p:stCondLst>
                              <p:cond delay="9000"/>
                            </p:stCondLst>
                            <p:childTnLst>
                              <p:par>
                                <p:cTn id="62" presetID="4" presetClass="entr" presetSubtype="16"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box(in)">
                                      <p:cBhvr>
                                        <p:cTn id="64" dur="500"/>
                                        <p:tgtEl>
                                          <p:spTgt spid="19"/>
                                        </p:tgtEl>
                                      </p:cBhvr>
                                    </p:animEffect>
                                  </p:childTnLst>
                                </p:cTn>
                              </p:par>
                            </p:childTnLst>
                          </p:cTn>
                        </p:par>
                        <p:par>
                          <p:cTn id="65" fill="hold">
                            <p:stCondLst>
                              <p:cond delay="9500"/>
                            </p:stCondLst>
                            <p:childTnLst>
                              <p:par>
                                <p:cTn id="66" presetID="4" presetClass="entr" presetSubtype="16"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box(in)">
                                      <p:cBhvr>
                                        <p:cTn id="68" dur="500"/>
                                        <p:tgtEl>
                                          <p:spTgt spid="7"/>
                                        </p:tgtEl>
                                      </p:cBhvr>
                                    </p:animEffect>
                                  </p:childTnLst>
                                </p:cTn>
                              </p:par>
                            </p:childTnLst>
                          </p:cTn>
                        </p:par>
                        <p:par>
                          <p:cTn id="69" fill="hold">
                            <p:stCondLst>
                              <p:cond delay="10000"/>
                            </p:stCondLst>
                            <p:childTnLst>
                              <p:par>
                                <p:cTn id="70" presetID="3" presetClass="entr" presetSubtype="1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linds(horizontal)">
                                      <p:cBhvr>
                                        <p:cTn id="72" dur="500"/>
                                        <p:tgtEl>
                                          <p:spTgt spid="14"/>
                                        </p:tgtEl>
                                      </p:cBhvr>
                                    </p:animEffect>
                                  </p:childTnLst>
                                </p:cTn>
                              </p:par>
                            </p:childTnLst>
                          </p:cTn>
                        </p:par>
                        <p:par>
                          <p:cTn id="73" fill="hold">
                            <p:stCondLst>
                              <p:cond delay="10500"/>
                            </p:stCondLst>
                            <p:childTnLst>
                              <p:par>
                                <p:cTn id="74" presetID="4" presetClass="entr" presetSubtype="16"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box(in)">
                                      <p:cBhvr>
                                        <p:cTn id="76" dur="500"/>
                                        <p:tgtEl>
                                          <p:spTgt spid="15"/>
                                        </p:tgtEl>
                                      </p:cBhvr>
                                    </p:animEffect>
                                  </p:childTnLst>
                                </p:cTn>
                              </p:par>
                            </p:childTnLst>
                          </p:cTn>
                        </p:par>
                        <p:par>
                          <p:cTn id="77" fill="hold">
                            <p:stCondLst>
                              <p:cond delay="11000"/>
                            </p:stCondLst>
                            <p:childTnLst>
                              <p:par>
                                <p:cTn id="78" presetID="4" presetClass="entr" presetSubtype="16"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box(in)">
                                      <p:cBhvr>
                                        <p:cTn id="80" dur="500"/>
                                        <p:tgtEl>
                                          <p:spTgt spid="18"/>
                                        </p:tgtEl>
                                      </p:cBhvr>
                                    </p:animEffect>
                                  </p:childTnLst>
                                </p:cTn>
                              </p:par>
                            </p:childTnLst>
                          </p:cTn>
                        </p:par>
                        <p:par>
                          <p:cTn id="81" fill="hold">
                            <p:stCondLst>
                              <p:cond delay="11500"/>
                            </p:stCondLst>
                            <p:childTnLst>
                              <p:par>
                                <p:cTn id="82" presetID="4" presetClass="entr" presetSubtype="16"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box(in)">
                                      <p:cBhvr>
                                        <p:cTn id="84" dur="500"/>
                                        <p:tgtEl>
                                          <p:spTgt spid="8"/>
                                        </p:tgtEl>
                                      </p:cBhvr>
                                    </p:animEffect>
                                  </p:childTnLst>
                                </p:cTn>
                              </p:par>
                            </p:childTnLst>
                          </p:cTn>
                        </p:par>
                        <p:par>
                          <p:cTn id="85" fill="hold">
                            <p:stCondLst>
                              <p:cond delay="12000"/>
                            </p:stCondLst>
                            <p:childTnLst>
                              <p:par>
                                <p:cTn id="86" presetID="4" presetClass="entr" presetSubtype="16"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box(in)">
                                      <p:cBhvr>
                                        <p:cTn id="88" dur="500"/>
                                        <p:tgtEl>
                                          <p:spTgt spid="20"/>
                                        </p:tgtEl>
                                      </p:cBhvr>
                                    </p:animEffect>
                                  </p:childTnLst>
                                </p:cTn>
                              </p:par>
                            </p:childTnLst>
                          </p:cTn>
                        </p:par>
                        <p:par>
                          <p:cTn id="89" fill="hold">
                            <p:stCondLst>
                              <p:cond delay="12500"/>
                            </p:stCondLst>
                            <p:childTnLst>
                              <p:par>
                                <p:cTn id="90" presetID="4" presetClass="entr" presetSubtype="16" fill="hold"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box(in)">
                                      <p:cBhvr>
                                        <p:cTn id="92" dur="500"/>
                                        <p:tgtEl>
                                          <p:spTgt spid="21"/>
                                        </p:tgtEl>
                                      </p:cBhvr>
                                    </p:animEffect>
                                  </p:childTnLst>
                                </p:cTn>
                              </p:par>
                            </p:childTnLst>
                          </p:cTn>
                        </p:par>
                        <p:par>
                          <p:cTn id="93" fill="hold">
                            <p:stCondLst>
                              <p:cond delay="13000"/>
                            </p:stCondLst>
                            <p:childTnLst>
                              <p:par>
                                <p:cTn id="94" presetID="4" presetClass="entr" presetSubtype="16"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box(in)">
                                      <p:cBhvr>
                                        <p:cTn id="96" dur="500"/>
                                        <p:tgtEl>
                                          <p:spTgt spid="30"/>
                                        </p:tgtEl>
                                      </p:cBhvr>
                                    </p:animEffect>
                                  </p:childTnLst>
                                </p:cTn>
                              </p:par>
                            </p:childTnLst>
                          </p:cTn>
                        </p:par>
                        <p:par>
                          <p:cTn id="97" fill="hold">
                            <p:stCondLst>
                              <p:cond delay="13500"/>
                            </p:stCondLst>
                            <p:childTnLst>
                              <p:par>
                                <p:cTn id="98" presetID="4" presetClass="entr" presetSubtype="16"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box(in)">
                                      <p:cBhvr>
                                        <p:cTn id="10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P spid="20" grpId="0" animBg="1"/>
      <p:bldP spid="3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41176"/>
            <a:ext cx="9144000" cy="6172200"/>
          </a:xfrm>
          <a:prstGeom prst="rect">
            <a:avLst/>
          </a:prstGeom>
          <a:solidFill>
            <a:schemeClr val="accent2">
              <a:lumMod val="40000"/>
              <a:lumOff val="60000"/>
            </a:schemeClr>
          </a:solidFill>
          <a:ln>
            <a:solidFill>
              <a:srgbClr val="7030A0"/>
            </a:solidFill>
          </a:ln>
          <a:scene3d>
            <a:camera prst="orthographicFront"/>
            <a:lightRig rig="threePt" dir="t"/>
          </a:scene3d>
          <a:sp3d>
            <a:bevelT w="165100" prst="coolSlant"/>
          </a:sp3d>
        </p:spPr>
        <p:style>
          <a:lnRef idx="2">
            <a:schemeClr val="accent3"/>
          </a:lnRef>
          <a:fillRef idx="1">
            <a:schemeClr val="lt1"/>
          </a:fillRef>
          <a:effectRef idx="0">
            <a:schemeClr val="accent3"/>
          </a:effectRef>
          <a:fontRef idx="minor">
            <a:schemeClr val="dk1"/>
          </a:fontRef>
        </p:style>
        <p:txBody>
          <a:bodyPr anchor="ctr"/>
          <a:lstStyle/>
          <a:p>
            <a:pPr algn="ctr">
              <a:defRPr/>
            </a:pPr>
            <a:endParaRPr lang="en-US"/>
          </a:p>
        </p:txBody>
      </p:sp>
      <p:sp>
        <p:nvSpPr>
          <p:cNvPr id="3" name="Bevel 2">
            <a:hlinkClick r:id="" action="ppaction://noaction"/>
          </p:cNvPr>
          <p:cNvSpPr/>
          <p:nvPr/>
        </p:nvSpPr>
        <p:spPr>
          <a:xfrm>
            <a:off x="714375" y="1916113"/>
            <a:ext cx="1500188" cy="428625"/>
          </a:xfrm>
          <a:prstGeom prst="bevel">
            <a:avLst/>
          </a:prstGeom>
          <a:scene3d>
            <a:camera prst="orthographicFront"/>
            <a:lightRig rig="threePt" dir="t"/>
          </a:scene3d>
          <a:sp3d/>
        </p:spPr>
        <p:style>
          <a:lnRef idx="1">
            <a:schemeClr val="accent6"/>
          </a:lnRef>
          <a:fillRef idx="2">
            <a:schemeClr val="accent6"/>
          </a:fillRef>
          <a:effectRef idx="1">
            <a:schemeClr val="accent6"/>
          </a:effectRef>
          <a:fontRef idx="minor">
            <a:schemeClr val="dk1"/>
          </a:fontRef>
        </p:style>
        <p:txBody>
          <a:bodyPr anchor="ctr"/>
          <a:lstStyle/>
          <a:p>
            <a:pPr algn="ctr" fontAlgn="auto">
              <a:spcAft>
                <a:spcPts val="0"/>
              </a:spcAft>
              <a:defRPr/>
            </a:pPr>
            <a:r>
              <a:rPr lang="fa-IR" sz="1600" b="1" dirty="0">
                <a:solidFill>
                  <a:srgbClr val="1700C0"/>
                </a:solidFill>
                <a:cs typeface="B Esfehan" pitchFamily="2" charset="-78"/>
              </a:rPr>
              <a:t>بالاترين</a:t>
            </a:r>
            <a:endParaRPr lang="en-US" sz="1600" b="1" dirty="0">
              <a:solidFill>
                <a:srgbClr val="1700C0"/>
              </a:solidFill>
              <a:cs typeface="B Esfehan" pitchFamily="2" charset="-78"/>
            </a:endParaRPr>
          </a:p>
        </p:txBody>
      </p:sp>
      <p:sp>
        <p:nvSpPr>
          <p:cNvPr id="4" name="Bevel 3">
            <a:hlinkClick r:id="" action="ppaction://noaction"/>
          </p:cNvPr>
          <p:cNvSpPr/>
          <p:nvPr/>
        </p:nvSpPr>
        <p:spPr>
          <a:xfrm>
            <a:off x="714375" y="2714625"/>
            <a:ext cx="1500188" cy="428625"/>
          </a:xfrm>
          <a:prstGeom prst="bevel">
            <a:avLst/>
          </a:prstGeom>
          <a:scene3d>
            <a:camera prst="orthographicFront"/>
            <a:lightRig rig="threePt" dir="t"/>
          </a:scene3d>
          <a:sp3d/>
        </p:spPr>
        <p:style>
          <a:lnRef idx="1">
            <a:schemeClr val="accent6"/>
          </a:lnRef>
          <a:fillRef idx="2">
            <a:schemeClr val="accent6"/>
          </a:fillRef>
          <a:effectRef idx="1">
            <a:schemeClr val="accent6"/>
          </a:effectRef>
          <a:fontRef idx="minor">
            <a:schemeClr val="dk1"/>
          </a:fontRef>
        </p:style>
        <p:txBody>
          <a:bodyPr anchor="ctr"/>
          <a:lstStyle/>
          <a:p>
            <a:pPr algn="ctr" fontAlgn="auto">
              <a:spcAft>
                <a:spcPts val="0"/>
              </a:spcAft>
              <a:defRPr/>
            </a:pPr>
            <a:r>
              <a:rPr lang="ar-SA" sz="1600" b="1" dirty="0">
                <a:solidFill>
                  <a:srgbClr val="1700C0"/>
                </a:solidFill>
                <a:cs typeface="B Esfehan" pitchFamily="2" charset="-78"/>
              </a:rPr>
              <a:t>توييتر</a:t>
            </a:r>
            <a:endParaRPr lang="en-US" sz="1600" b="1" dirty="0">
              <a:solidFill>
                <a:srgbClr val="1700C0"/>
              </a:solidFill>
              <a:cs typeface="B Esfehan" pitchFamily="2" charset="-78"/>
            </a:endParaRPr>
          </a:p>
        </p:txBody>
      </p:sp>
      <p:sp>
        <p:nvSpPr>
          <p:cNvPr id="5" name="TextBox 4"/>
          <p:cNvSpPr txBox="1"/>
          <p:nvPr/>
        </p:nvSpPr>
        <p:spPr>
          <a:xfrm>
            <a:off x="5072063" y="1916832"/>
            <a:ext cx="3214687" cy="523220"/>
          </a:xfrm>
          <a:prstGeom prst="rect">
            <a:avLst/>
          </a:prstGeom>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defRPr/>
            </a:pPr>
            <a:r>
              <a:rPr lang="ar-SA" sz="2800" b="1" dirty="0">
                <a:cs typeface="B Esfehan" pitchFamily="2" charset="-78"/>
              </a:rPr>
              <a:t> </a:t>
            </a:r>
            <a:r>
              <a:rPr lang="fa-IR" sz="2800" b="1" dirty="0">
                <a:cs typeface="B Esfehan" pitchFamily="2" charset="-78"/>
              </a:rPr>
              <a:t> </a:t>
            </a:r>
            <a:r>
              <a:rPr lang="ar-SA" sz="2800" b="1" dirty="0" smtClean="0">
                <a:cs typeface="B Esfehan" pitchFamily="2" charset="-78"/>
              </a:rPr>
              <a:t>میکروبلاگ‌ها </a:t>
            </a:r>
            <a:endParaRPr lang="fa-IR" sz="2800" b="1" dirty="0">
              <a:cs typeface="B Esfehan" pitchFamily="2" charset="-78"/>
            </a:endParaRPr>
          </a:p>
        </p:txBody>
      </p:sp>
      <p:sp>
        <p:nvSpPr>
          <p:cNvPr id="6" name="TextBox 5"/>
          <p:cNvSpPr txBox="1"/>
          <p:nvPr/>
        </p:nvSpPr>
        <p:spPr>
          <a:xfrm>
            <a:off x="5029721" y="2708920"/>
            <a:ext cx="3214687" cy="523220"/>
          </a:xfrm>
          <a:prstGeom prst="rect">
            <a:avLst/>
          </a:prstGeom>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defRPr/>
            </a:pPr>
            <a:r>
              <a:rPr lang="fa-IR" sz="2800" b="1" dirty="0" smtClean="0">
                <a:cs typeface="B Esfehan" pitchFamily="2" charset="-78"/>
              </a:rPr>
              <a:t> </a:t>
            </a:r>
            <a:r>
              <a:rPr lang="fa-IR" sz="2800" b="1" dirty="0">
                <a:cs typeface="B Esfehan" pitchFamily="2" charset="-78"/>
              </a:rPr>
              <a:t>مذاكرات رايانه‌اي </a:t>
            </a:r>
            <a:r>
              <a:rPr lang="fa-IR" sz="2800" b="1" dirty="0" smtClean="0">
                <a:cs typeface="B Esfehan" pitchFamily="2" charset="-78"/>
              </a:rPr>
              <a:t>  (چت) </a:t>
            </a:r>
            <a:endParaRPr lang="fa-IR" sz="2800" b="1" dirty="0">
              <a:cs typeface="B Esfehan" pitchFamily="2" charset="-78"/>
            </a:endParaRPr>
          </a:p>
        </p:txBody>
      </p:sp>
      <p:sp>
        <p:nvSpPr>
          <p:cNvPr id="7" name="TextBox 6"/>
          <p:cNvSpPr txBox="1"/>
          <p:nvPr/>
        </p:nvSpPr>
        <p:spPr>
          <a:xfrm>
            <a:off x="5072063" y="3399383"/>
            <a:ext cx="3214687" cy="461665"/>
          </a:xfrm>
          <a:prstGeom prst="rect">
            <a:avLst/>
          </a:prstGeom>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buFont typeface="Arial" pitchFamily="34" charset="0"/>
              <a:buNone/>
              <a:defRPr/>
            </a:pPr>
            <a:r>
              <a:rPr lang="fa-IR" sz="2400" b="1" dirty="0" smtClean="0">
                <a:cs typeface="B Esfehan" pitchFamily="2" charset="-78"/>
              </a:rPr>
              <a:t> </a:t>
            </a:r>
            <a:r>
              <a:rPr lang="fa-IR" sz="2400" b="1" dirty="0">
                <a:cs typeface="B Esfehan" pitchFamily="2" charset="-78"/>
              </a:rPr>
              <a:t>پيام‌رساني الكترونيكي (ایمیل) </a:t>
            </a:r>
            <a:endParaRPr lang="en-US" sz="2400" b="1" dirty="0">
              <a:cs typeface="B Esfehan" pitchFamily="2" charset="-78"/>
            </a:endParaRPr>
          </a:p>
        </p:txBody>
      </p:sp>
      <p:sp>
        <p:nvSpPr>
          <p:cNvPr id="8" name="Bevel 7">
            <a:hlinkClick r:id="" action="ppaction://noaction"/>
          </p:cNvPr>
          <p:cNvSpPr/>
          <p:nvPr/>
        </p:nvSpPr>
        <p:spPr>
          <a:xfrm>
            <a:off x="714375" y="785813"/>
            <a:ext cx="1500188" cy="428625"/>
          </a:xfrm>
          <a:prstGeom prst="bevel">
            <a:avLst/>
          </a:prstGeom>
          <a:scene3d>
            <a:camera prst="orthographicFront"/>
            <a:lightRig rig="threePt" dir="t"/>
          </a:scene3d>
          <a:sp3d/>
        </p:spPr>
        <p:style>
          <a:lnRef idx="1">
            <a:schemeClr val="accent6"/>
          </a:lnRef>
          <a:fillRef idx="2">
            <a:schemeClr val="accent6"/>
          </a:fillRef>
          <a:effectRef idx="1">
            <a:schemeClr val="accent6"/>
          </a:effectRef>
          <a:fontRef idx="minor">
            <a:schemeClr val="dk1"/>
          </a:fontRef>
        </p:style>
        <p:txBody>
          <a:bodyPr anchor="ctr"/>
          <a:lstStyle/>
          <a:p>
            <a:pPr algn="ctr" fontAlgn="auto">
              <a:spcAft>
                <a:spcPts val="0"/>
              </a:spcAft>
              <a:defRPr/>
            </a:pPr>
            <a:r>
              <a:rPr lang="fa-IR" sz="1600" b="1" dirty="0">
                <a:solidFill>
                  <a:srgbClr val="1700C0"/>
                </a:solidFill>
                <a:cs typeface="B Esfehan" pitchFamily="2" charset="-78"/>
              </a:rPr>
              <a:t>فلیکر </a:t>
            </a:r>
            <a:endParaRPr lang="en-US" sz="1600" b="1" dirty="0">
              <a:solidFill>
                <a:srgbClr val="1700C0"/>
              </a:solidFill>
              <a:cs typeface="B Esfehan" pitchFamily="2" charset="-78"/>
            </a:endParaRPr>
          </a:p>
        </p:txBody>
      </p:sp>
      <p:sp>
        <p:nvSpPr>
          <p:cNvPr id="9" name="Bevel 8">
            <a:hlinkClick r:id="" action="ppaction://noaction"/>
          </p:cNvPr>
          <p:cNvSpPr/>
          <p:nvPr/>
        </p:nvSpPr>
        <p:spPr>
          <a:xfrm>
            <a:off x="714375" y="1344613"/>
            <a:ext cx="1500188" cy="428625"/>
          </a:xfrm>
          <a:prstGeom prst="bevel">
            <a:avLst/>
          </a:prstGeom>
          <a:scene3d>
            <a:camera prst="orthographicFront"/>
            <a:lightRig rig="threePt" dir="t"/>
          </a:scene3d>
          <a:sp3d/>
        </p:spPr>
        <p:style>
          <a:lnRef idx="1">
            <a:schemeClr val="accent6"/>
          </a:lnRef>
          <a:fillRef idx="2">
            <a:schemeClr val="accent6"/>
          </a:fillRef>
          <a:effectRef idx="1">
            <a:schemeClr val="accent6"/>
          </a:effectRef>
          <a:fontRef idx="minor">
            <a:schemeClr val="dk1"/>
          </a:fontRef>
        </p:style>
        <p:txBody>
          <a:bodyPr anchor="ctr"/>
          <a:lstStyle/>
          <a:p>
            <a:pPr algn="ctr" fontAlgn="auto">
              <a:spcAft>
                <a:spcPts val="0"/>
              </a:spcAft>
              <a:defRPr/>
            </a:pPr>
            <a:r>
              <a:rPr lang="fa-IR" sz="1600" b="1" dirty="0">
                <a:solidFill>
                  <a:srgbClr val="1700C0"/>
                </a:solidFill>
                <a:cs typeface="B Esfehan" pitchFamily="2" charset="-78"/>
              </a:rPr>
              <a:t>يوتيوب</a:t>
            </a:r>
            <a:endParaRPr lang="en-US" sz="1600" b="1" dirty="0">
              <a:solidFill>
                <a:srgbClr val="1700C0"/>
              </a:solidFill>
              <a:cs typeface="B Esfehan" pitchFamily="2" charset="-78"/>
            </a:endParaRPr>
          </a:p>
        </p:txBody>
      </p:sp>
      <p:sp>
        <p:nvSpPr>
          <p:cNvPr id="10" name="TextBox 9"/>
          <p:cNvSpPr txBox="1"/>
          <p:nvPr/>
        </p:nvSpPr>
        <p:spPr>
          <a:xfrm>
            <a:off x="5072063" y="1124744"/>
            <a:ext cx="3214687" cy="523220"/>
          </a:xfrm>
          <a:prstGeom prst="rect">
            <a:avLst/>
          </a:prstGeom>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r" rtl="1" fontAlgn="auto">
              <a:spcAft>
                <a:spcPts val="0"/>
              </a:spcAft>
              <a:buFont typeface="Arial" pitchFamily="34" charset="0"/>
              <a:buNone/>
              <a:defRPr/>
            </a:pPr>
            <a:r>
              <a:rPr lang="fa-IR" sz="2800" b="1" dirty="0" smtClean="0">
                <a:cs typeface="B Esfehan" pitchFamily="2" charset="-78"/>
              </a:rPr>
              <a:t> </a:t>
            </a:r>
            <a:r>
              <a:rPr lang="ar-SA" sz="2800" b="1" dirty="0" smtClean="0">
                <a:cs typeface="B Esfehan" pitchFamily="2" charset="-78"/>
              </a:rPr>
              <a:t>سايت‌هاي </a:t>
            </a:r>
            <a:r>
              <a:rPr lang="ar-SA" sz="2800" b="1" dirty="0">
                <a:cs typeface="B Esfehan" pitchFamily="2" charset="-78"/>
              </a:rPr>
              <a:t>اشتراك‌گذاري</a:t>
            </a:r>
            <a:endParaRPr lang="fa-IR" sz="2800" b="1" dirty="0">
              <a:cs typeface="B Esfehan" pitchFamily="2" charset="-78"/>
            </a:endParaRPr>
          </a:p>
        </p:txBody>
      </p:sp>
      <p:cxnSp>
        <p:nvCxnSpPr>
          <p:cNvPr id="11" name="Elbow Connector 10"/>
          <p:cNvCxnSpPr>
            <a:stCxn id="10" idx="1"/>
            <a:endCxn id="8" idx="0"/>
          </p:cNvCxnSpPr>
          <p:nvPr/>
        </p:nvCxnSpPr>
        <p:spPr>
          <a:xfrm rot="10800000">
            <a:off x="2214563" y="1000126"/>
            <a:ext cx="2857500" cy="386228"/>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10" idx="1"/>
            <a:endCxn id="9" idx="0"/>
          </p:cNvCxnSpPr>
          <p:nvPr/>
        </p:nvCxnSpPr>
        <p:spPr>
          <a:xfrm rot="10800000" flipV="1">
            <a:off x="2214563" y="1386354"/>
            <a:ext cx="2857500" cy="172572"/>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10" idx="1"/>
            <a:endCxn id="3" idx="0"/>
          </p:cNvCxnSpPr>
          <p:nvPr/>
        </p:nvCxnSpPr>
        <p:spPr>
          <a:xfrm rot="10800000" flipV="1">
            <a:off x="2214563" y="1386354"/>
            <a:ext cx="2857500" cy="744072"/>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5" idx="1"/>
            <a:endCxn id="4" idx="0"/>
          </p:cNvCxnSpPr>
          <p:nvPr/>
        </p:nvCxnSpPr>
        <p:spPr>
          <a:xfrm rot="10800000" flipV="1">
            <a:off x="2214563" y="2178442"/>
            <a:ext cx="2857500" cy="750496"/>
          </a:xfrm>
          <a:prstGeom prst="bentConnector3">
            <a:avLst>
              <a:gd name="adj1" fmla="val 50000"/>
            </a:avLst>
          </a:prstGeom>
          <a:ln>
            <a:tailEnd type="arrow"/>
          </a:ln>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220072" y="4077072"/>
            <a:ext cx="2919810" cy="954107"/>
          </a:xfrm>
          <a:prstGeom prst="rect">
            <a:avLst/>
          </a:prstGeom>
          <a:scene3d>
            <a:camera prst="obliqueTopLeft" fov="600000">
              <a:rot lat="0" lon="0" rev="0"/>
            </a:camera>
            <a:lightRig rig="balanced" dir="t">
              <a:rot lat="0" lon="0" rev="19200000"/>
            </a:lightRig>
          </a:scene3d>
          <a:sp3d contourW="12700" prstMaterial="matte">
            <a:bevelT w="60000" h="50800" prst="coolSlant"/>
            <a:contourClr>
              <a:schemeClr val="accent2">
                <a:shade val="60000"/>
                <a:satMod val="110000"/>
              </a:schemeClr>
            </a:contourClr>
          </a:sp3d>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fa-IR" sz="2800" b="1" dirty="0" smtClean="0">
                <a:cs typeface="B Esfehan" pitchFamily="2" charset="-78"/>
              </a:rPr>
              <a:t>ب- </a:t>
            </a:r>
            <a:r>
              <a:rPr lang="fa-IR" sz="2800" b="1" dirty="0">
                <a:cs typeface="B Esfehan" pitchFamily="2" charset="-78"/>
              </a:rPr>
              <a:t>تلفن </a:t>
            </a:r>
            <a:r>
              <a:rPr lang="fa-IR" sz="2800" b="1" dirty="0" smtClean="0">
                <a:cs typeface="B Esfehan" pitchFamily="2" charset="-78"/>
              </a:rPr>
              <a:t>همراه و ماهواره ای </a:t>
            </a:r>
            <a:endParaRPr lang="en-US" sz="2800" b="1" dirty="0">
              <a:cs typeface="B Esfehan" pitchFamily="2" charset="-78"/>
            </a:endParaRPr>
          </a:p>
        </p:txBody>
      </p:sp>
      <p:sp>
        <p:nvSpPr>
          <p:cNvPr id="16" name="TextBox 15"/>
          <p:cNvSpPr txBox="1"/>
          <p:nvPr/>
        </p:nvSpPr>
        <p:spPr>
          <a:xfrm>
            <a:off x="5429250" y="4773613"/>
            <a:ext cx="2786063" cy="954107"/>
          </a:xfrm>
          <a:prstGeom prst="rect">
            <a:avLst/>
          </a:prstGeom>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spAutoFit/>
          </a:bodyPr>
          <a:lstStyle/>
          <a:p>
            <a:pPr algn="r" rtl="1" fontAlgn="auto">
              <a:spcAft>
                <a:spcPts val="0"/>
              </a:spcAft>
              <a:defRPr/>
            </a:pPr>
            <a:r>
              <a:rPr lang="fa-IR" sz="2800" b="1" dirty="0">
                <a:cs typeface="B Esfehan" pitchFamily="2" charset="-78"/>
              </a:rPr>
              <a:t> 1ـ2. سرويس پيام كوتاه </a:t>
            </a:r>
          </a:p>
        </p:txBody>
      </p:sp>
      <p:sp>
        <p:nvSpPr>
          <p:cNvPr id="17" name="TextBox 16"/>
          <p:cNvSpPr txBox="1"/>
          <p:nvPr/>
        </p:nvSpPr>
        <p:spPr>
          <a:xfrm>
            <a:off x="5429250" y="5273675"/>
            <a:ext cx="2786063" cy="523220"/>
          </a:xfrm>
          <a:prstGeom prst="rect">
            <a:avLst/>
          </a:prstGeom>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spAutoFit/>
          </a:bodyPr>
          <a:lstStyle/>
          <a:p>
            <a:pPr algn="r" rtl="1" fontAlgn="auto">
              <a:spcAft>
                <a:spcPts val="0"/>
              </a:spcAft>
              <a:defRPr/>
            </a:pPr>
            <a:r>
              <a:rPr lang="fa-IR" sz="2800" b="1" dirty="0">
                <a:cs typeface="B Esfehan" pitchFamily="2" charset="-78"/>
              </a:rPr>
              <a:t>2ـ2. بلوتوث </a:t>
            </a:r>
          </a:p>
        </p:txBody>
      </p:sp>
      <p:sp>
        <p:nvSpPr>
          <p:cNvPr id="18" name="Title 1"/>
          <p:cNvSpPr txBox="1">
            <a:spLocks/>
          </p:cNvSpPr>
          <p:nvPr/>
        </p:nvSpPr>
        <p:spPr>
          <a:xfrm>
            <a:off x="3643313" y="-76200"/>
            <a:ext cx="5500686" cy="685800"/>
          </a:xfrm>
          <a:prstGeom prst="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a:normAutofit fontScale="975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r" rtl="1">
              <a:defRPr/>
            </a:pPr>
            <a:r>
              <a:rPr lang="fa-IR" sz="3200" dirty="0" smtClean="0">
                <a:cs typeface="B Esfehan" pitchFamily="2" charset="-78"/>
              </a:rPr>
              <a:t>ـ فن‌آوري‌هاي نوين ارتباطي </a:t>
            </a:r>
          </a:p>
        </p:txBody>
      </p:sp>
      <p:sp>
        <p:nvSpPr>
          <p:cNvPr id="19" name="Slide Number Placeholder 19"/>
          <p:cNvSpPr>
            <a:spLocks noGrp="1"/>
          </p:cNvSpPr>
          <p:nvPr>
            <p:ph type="sldNum" sz="quarter" idx="12"/>
          </p:nvPr>
        </p:nvSpPr>
        <p:spPr>
          <a:xfrm>
            <a:off x="7924800" y="6416675"/>
            <a:ext cx="762000" cy="365125"/>
          </a:xfrm>
          <a:scene3d>
            <a:camera prst="orthographicFront"/>
            <a:lightRig rig="threePt" dir="t"/>
          </a:scene3d>
          <a:sp3d>
            <a:bevelT w="165100" prst="coolSlant"/>
          </a:sp3d>
        </p:spPr>
        <p:txBody>
          <a:bodyPr/>
          <a:lstStyle/>
          <a:p>
            <a:pPr>
              <a:defRPr/>
            </a:pPr>
            <a:fld id="{3DB476EE-698C-4C74-8B3E-D878FC2F580F}" type="slidenum">
              <a:rPr lang="fa-IR" smtClean="0"/>
              <a:pPr>
                <a:defRPr/>
              </a:pPr>
              <a:t>47</a:t>
            </a:fld>
            <a:endParaRPr lang="fa-IR"/>
          </a:p>
        </p:txBody>
      </p:sp>
      <p:sp>
        <p:nvSpPr>
          <p:cNvPr id="21" name="TextBox 20"/>
          <p:cNvSpPr txBox="1"/>
          <p:nvPr/>
        </p:nvSpPr>
        <p:spPr>
          <a:xfrm>
            <a:off x="5410200" y="5867400"/>
            <a:ext cx="2786063" cy="830997"/>
          </a:xfrm>
          <a:prstGeom prst="rect">
            <a:avLst/>
          </a:prstGeom>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a:spAutoFit/>
          </a:bodyPr>
          <a:lstStyle/>
          <a:p>
            <a:pPr algn="r" rtl="1" fontAlgn="auto">
              <a:spcAft>
                <a:spcPts val="0"/>
              </a:spcAft>
              <a:defRPr/>
            </a:pPr>
            <a:r>
              <a:rPr lang="fa-IR" sz="2400" b="1" dirty="0">
                <a:cs typeface="B Esfehan" pitchFamily="2" charset="-78"/>
              </a:rPr>
              <a:t> </a:t>
            </a:r>
            <a:r>
              <a:rPr lang="fa-IR" sz="2400" b="1" dirty="0" smtClean="0">
                <a:cs typeface="B Esfehan" pitchFamily="2" charset="-78"/>
              </a:rPr>
              <a:t>انواع بازی ها و ارتباطات گروهی</a:t>
            </a:r>
            <a:endParaRPr lang="fa-IR" sz="2400" b="1" dirty="0">
              <a:cs typeface="B Esfehan" pitchFamily="2" charset="-78"/>
            </a:endParaRPr>
          </a:p>
        </p:txBody>
      </p:sp>
    </p:spTree>
    <p:extLst>
      <p:ext uri="{BB962C8B-B14F-4D97-AF65-F5344CB8AC3E}">
        <p14:creationId xmlns:p14="http://schemas.microsoft.com/office/powerpoint/2010/main" val="329042304"/>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childTnLst>
                                </p:cTn>
                              </p:par>
                            </p:childTnLst>
                          </p:cTn>
                        </p:par>
                        <p:par>
                          <p:cTn id="11" fill="hold">
                            <p:stCondLst>
                              <p:cond delay="2000"/>
                            </p:stCondLst>
                            <p:childTnLst>
                              <p:par>
                                <p:cTn id="12" presetID="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par>
                          <p:cTn id="16" fill="hold">
                            <p:stCondLst>
                              <p:cond delay="2500"/>
                            </p:stCondLst>
                            <p:childTnLst>
                              <p:par>
                                <p:cTn id="17" presetID="4"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ox(in)">
                                      <p:cBhvr>
                                        <p:cTn id="19" dur="500"/>
                                        <p:tgtEl>
                                          <p:spTgt spid="11"/>
                                        </p:tgtEl>
                                      </p:cBhvr>
                                    </p:animEffect>
                                  </p:childTnLst>
                                </p:cTn>
                              </p:par>
                            </p:childTnLst>
                          </p:cTn>
                        </p:par>
                        <p:par>
                          <p:cTn id="20" fill="hold">
                            <p:stCondLst>
                              <p:cond delay="3000"/>
                            </p:stCondLst>
                            <p:childTnLst>
                              <p:par>
                                <p:cTn id="21" presetID="4"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ox(in)">
                                      <p:cBhvr>
                                        <p:cTn id="23" dur="500"/>
                                        <p:tgtEl>
                                          <p:spTgt spid="8"/>
                                        </p:tgtEl>
                                      </p:cBhvr>
                                    </p:animEffect>
                                  </p:childTnLst>
                                </p:cTn>
                              </p:par>
                            </p:childTnLst>
                          </p:cTn>
                        </p:par>
                        <p:par>
                          <p:cTn id="24" fill="hold">
                            <p:stCondLst>
                              <p:cond delay="3500"/>
                            </p:stCondLst>
                            <p:childTnLst>
                              <p:par>
                                <p:cTn id="25" presetID="4"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par>
                          <p:cTn id="28" fill="hold">
                            <p:stCondLst>
                              <p:cond delay="4000"/>
                            </p:stCondLst>
                            <p:childTnLst>
                              <p:par>
                                <p:cTn id="29" presetID="4"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in)">
                                      <p:cBhvr>
                                        <p:cTn id="31" dur="500"/>
                                        <p:tgtEl>
                                          <p:spTgt spid="9"/>
                                        </p:tgtEl>
                                      </p:cBhvr>
                                    </p:animEffect>
                                  </p:childTnLst>
                                </p:cTn>
                              </p:par>
                            </p:childTnLst>
                          </p:cTn>
                        </p:par>
                        <p:par>
                          <p:cTn id="32" fill="hold">
                            <p:stCondLst>
                              <p:cond delay="4500"/>
                            </p:stCondLst>
                            <p:childTnLst>
                              <p:par>
                                <p:cTn id="33" presetID="4" presetClass="entr" presetSubtype="16"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box(in)">
                                      <p:cBhvr>
                                        <p:cTn id="35" dur="500"/>
                                        <p:tgtEl>
                                          <p:spTgt spid="13"/>
                                        </p:tgtEl>
                                      </p:cBhvr>
                                    </p:animEffect>
                                  </p:childTnLst>
                                </p:cTn>
                              </p:par>
                            </p:childTnLst>
                          </p:cTn>
                        </p:par>
                        <p:par>
                          <p:cTn id="36" fill="hold">
                            <p:stCondLst>
                              <p:cond delay="5000"/>
                            </p:stCondLst>
                            <p:childTnLst>
                              <p:par>
                                <p:cTn id="37" presetID="4" presetClass="entr" presetSubtype="16"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ox(in)">
                                      <p:cBhvr>
                                        <p:cTn id="39" dur="500"/>
                                        <p:tgtEl>
                                          <p:spTgt spid="3"/>
                                        </p:tgtEl>
                                      </p:cBhvr>
                                    </p:animEffect>
                                  </p:childTnLst>
                                </p:cTn>
                              </p:par>
                            </p:childTnLst>
                          </p:cTn>
                        </p:par>
                        <p:par>
                          <p:cTn id="40" fill="hold">
                            <p:stCondLst>
                              <p:cond delay="5500"/>
                            </p:stCondLst>
                            <p:childTnLst>
                              <p:par>
                                <p:cTn id="41" presetID="4"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ox(in)">
                                      <p:cBhvr>
                                        <p:cTn id="43" dur="500"/>
                                        <p:tgtEl>
                                          <p:spTgt spid="5"/>
                                        </p:tgtEl>
                                      </p:cBhvr>
                                    </p:animEffect>
                                  </p:childTnLst>
                                </p:cTn>
                              </p:par>
                            </p:childTnLst>
                          </p:cTn>
                        </p:par>
                        <p:par>
                          <p:cTn id="44" fill="hold">
                            <p:stCondLst>
                              <p:cond delay="6000"/>
                            </p:stCondLst>
                            <p:childTnLst>
                              <p:par>
                                <p:cTn id="45" presetID="4" presetClass="entr" presetSubtype="16"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ox(in)">
                                      <p:cBhvr>
                                        <p:cTn id="47" dur="500"/>
                                        <p:tgtEl>
                                          <p:spTgt spid="14"/>
                                        </p:tgtEl>
                                      </p:cBhvr>
                                    </p:animEffect>
                                  </p:childTnLst>
                                </p:cTn>
                              </p:par>
                            </p:childTnLst>
                          </p:cTn>
                        </p:par>
                        <p:par>
                          <p:cTn id="48" fill="hold">
                            <p:stCondLst>
                              <p:cond delay="6500"/>
                            </p:stCondLst>
                            <p:childTnLst>
                              <p:par>
                                <p:cTn id="49" presetID="4" presetClass="entr" presetSubtype="16"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ox(in)">
                                      <p:cBhvr>
                                        <p:cTn id="51" dur="500"/>
                                        <p:tgtEl>
                                          <p:spTgt spid="4"/>
                                        </p:tgtEl>
                                      </p:cBhvr>
                                    </p:animEffect>
                                  </p:childTnLst>
                                </p:cTn>
                              </p:par>
                            </p:childTnLst>
                          </p:cTn>
                        </p:par>
                        <p:par>
                          <p:cTn id="52" fill="hold">
                            <p:stCondLst>
                              <p:cond delay="7000"/>
                            </p:stCondLst>
                            <p:childTnLst>
                              <p:par>
                                <p:cTn id="53" presetID="4" presetClass="entr" presetSubtype="1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ox(in)">
                                      <p:cBhvr>
                                        <p:cTn id="55" dur="500"/>
                                        <p:tgtEl>
                                          <p:spTgt spid="6"/>
                                        </p:tgtEl>
                                      </p:cBhvr>
                                    </p:animEffect>
                                  </p:childTnLst>
                                </p:cTn>
                              </p:par>
                            </p:childTnLst>
                          </p:cTn>
                        </p:par>
                        <p:par>
                          <p:cTn id="56" fill="hold">
                            <p:stCondLst>
                              <p:cond delay="7500"/>
                            </p:stCondLst>
                            <p:childTnLst>
                              <p:par>
                                <p:cTn id="57" presetID="4" presetClass="entr" presetSubtype="16"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box(in)">
                                      <p:cBhvr>
                                        <p:cTn id="59" dur="500"/>
                                        <p:tgtEl>
                                          <p:spTgt spid="7"/>
                                        </p:tgtEl>
                                      </p:cBhvr>
                                    </p:animEffect>
                                  </p:childTnLst>
                                </p:cTn>
                              </p:par>
                            </p:childTnLst>
                          </p:cTn>
                        </p:par>
                        <p:par>
                          <p:cTn id="60" fill="hold">
                            <p:stCondLst>
                              <p:cond delay="8000"/>
                            </p:stCondLst>
                            <p:childTnLst>
                              <p:par>
                                <p:cTn id="61" presetID="4"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ox(in)">
                                      <p:cBhvr>
                                        <p:cTn id="63" dur="500"/>
                                        <p:tgtEl>
                                          <p:spTgt spid="15"/>
                                        </p:tgtEl>
                                      </p:cBhvr>
                                    </p:animEffect>
                                  </p:childTnLst>
                                </p:cTn>
                              </p:par>
                            </p:childTnLst>
                          </p:cTn>
                        </p:par>
                        <p:par>
                          <p:cTn id="64" fill="hold">
                            <p:stCondLst>
                              <p:cond delay="8500"/>
                            </p:stCondLst>
                            <p:childTnLst>
                              <p:par>
                                <p:cTn id="65" presetID="4" presetClass="entr" presetSubtype="16"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ox(in)">
                                      <p:cBhvr>
                                        <p:cTn id="67" dur="500"/>
                                        <p:tgtEl>
                                          <p:spTgt spid="16"/>
                                        </p:tgtEl>
                                      </p:cBhvr>
                                    </p:animEffect>
                                  </p:childTnLst>
                                </p:cTn>
                              </p:par>
                            </p:childTnLst>
                          </p:cTn>
                        </p:par>
                        <p:par>
                          <p:cTn id="68" fill="hold">
                            <p:stCondLst>
                              <p:cond delay="9000"/>
                            </p:stCondLst>
                            <p:childTnLst>
                              <p:par>
                                <p:cTn id="69" presetID="4" presetClass="entr" presetSubtype="16"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box(in)">
                                      <p:cBhvr>
                                        <p:cTn id="71" dur="500"/>
                                        <p:tgtEl>
                                          <p:spTgt spid="17"/>
                                        </p:tgtEl>
                                      </p:cBhvr>
                                    </p:animEffect>
                                  </p:childTnLst>
                                </p:cTn>
                              </p:par>
                            </p:childTnLst>
                          </p:cTn>
                        </p:par>
                        <p:par>
                          <p:cTn id="72" fill="hold">
                            <p:stCondLst>
                              <p:cond delay="9500"/>
                            </p:stCondLst>
                            <p:childTnLst>
                              <p:par>
                                <p:cTn id="73" presetID="25"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p:cTn id="75" dur="10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76" dur="10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7" dur="1000" accel="50000" fill="hold">
                                          <p:stCondLst>
                                            <p:cond delay="1000"/>
                                          </p:stCondLst>
                                        </p:cTn>
                                        <p:tgtEl>
                                          <p:spTgt spid="18"/>
                                        </p:tgtEl>
                                        <p:attrNameLst>
                                          <p:attrName>ppt_w</p:attrName>
                                        </p:attrNameLst>
                                      </p:cBhvr>
                                      <p:tavLst>
                                        <p:tav tm="0">
                                          <p:val>
                                            <p:strVal val="#ppt_w*.05"/>
                                          </p:val>
                                        </p:tav>
                                        <p:tav tm="100000">
                                          <p:val>
                                            <p:strVal val="#ppt_w"/>
                                          </p:val>
                                        </p:tav>
                                      </p:tavLst>
                                    </p:anim>
                                    <p:anim calcmode="lin" valueType="num">
                                      <p:cBhvr>
                                        <p:cTn id="78" dur="2000" fill="hold"/>
                                        <p:tgtEl>
                                          <p:spTgt spid="18"/>
                                        </p:tgtEl>
                                        <p:attrNameLst>
                                          <p:attrName>ppt_h</p:attrName>
                                        </p:attrNameLst>
                                      </p:cBhvr>
                                      <p:tavLst>
                                        <p:tav tm="0">
                                          <p:val>
                                            <p:strVal val="#ppt_h"/>
                                          </p:val>
                                        </p:tav>
                                        <p:tav tm="100000">
                                          <p:val>
                                            <p:strVal val="#ppt_h"/>
                                          </p:val>
                                        </p:tav>
                                      </p:tavLst>
                                    </p:anim>
                                    <p:anim calcmode="lin" valueType="num">
                                      <p:cBhvr>
                                        <p:cTn id="79" dur="10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80" dur="10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81" dur="1000" accel="50000" fill="hold">
                                          <p:stCondLst>
                                            <p:cond delay="1000"/>
                                          </p:stCondLst>
                                        </p:cTn>
                                        <p:tgtEl>
                                          <p:spTgt spid="18"/>
                                        </p:tgtEl>
                                        <p:attrNameLst>
                                          <p:attrName>ppt_y</p:attrName>
                                        </p:attrNameLst>
                                      </p:cBhvr>
                                      <p:tavLst>
                                        <p:tav tm="0">
                                          <p:val>
                                            <p:strVal val="#ppt_y+.1"/>
                                          </p:val>
                                        </p:tav>
                                        <p:tav tm="100000">
                                          <p:val>
                                            <p:strVal val="#ppt_y"/>
                                          </p:val>
                                        </p:tav>
                                      </p:tavLst>
                                    </p:anim>
                                    <p:animEffect transition="in" filter="fade">
                                      <p:cBhvr>
                                        <p:cTn id="82" dur="2000" decel="50000">
                                          <p:stCondLst>
                                            <p:cond delay="0"/>
                                          </p:stCondLst>
                                        </p:cTn>
                                        <p:tgtEl>
                                          <p:spTgt spid="18"/>
                                        </p:tgtEl>
                                      </p:cBhvr>
                                    </p:animEffect>
                                  </p:childTnLst>
                                </p:cTn>
                              </p:par>
                            </p:childTnLst>
                          </p:cTn>
                        </p:par>
                        <p:par>
                          <p:cTn id="83" fill="hold">
                            <p:stCondLst>
                              <p:cond delay="11500"/>
                            </p:stCondLst>
                            <p:childTnLst>
                              <p:par>
                                <p:cTn id="84" presetID="4" presetClass="entr" presetSubtype="16"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box(in)">
                                      <p:cBhvr>
                                        <p:cTn id="8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5" grpId="0" animBg="1"/>
      <p:bldP spid="16" grpId="0" animBg="1"/>
      <p:bldP spid="17" grpId="0" animBg="1"/>
      <p:bldP spid="18" grpId="0" animBg="1"/>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1414"/>
            <a:ext cx="8229600" cy="571504"/>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5">
                <a:shade val="60000"/>
                <a:satMod val="110000"/>
              </a:schemeClr>
            </a:contourClr>
          </a:sp3d>
        </p:spPr>
        <p:style>
          <a:lnRef idx="0">
            <a:schemeClr val="accent5"/>
          </a:lnRef>
          <a:fillRef idx="3">
            <a:schemeClr val="accent5"/>
          </a:fillRef>
          <a:effectRef idx="3">
            <a:schemeClr val="accent5"/>
          </a:effectRef>
          <a:fontRef idx="minor">
            <a:schemeClr val="lt1"/>
          </a:fontRef>
        </p:style>
        <p:txBody>
          <a:bodyPr>
            <a:normAutofit fontScale="25000" lnSpcReduction="20000"/>
          </a:bodyPr>
          <a:lstStyle/>
          <a:p>
            <a:pPr algn="r">
              <a:spcBef>
                <a:spcPct val="0"/>
              </a:spcBef>
            </a:pPr>
            <a: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Titr" pitchFamily="2" charset="-78"/>
              </a:rPr>
              <a:t/>
            </a:r>
            <a:b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Titr" pitchFamily="2" charset="-78"/>
              </a:rPr>
            </a:br>
            <a:r>
              <a:rPr kumimoji="0" lang="fa-IR" sz="112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t> اینترنت</a:t>
            </a:r>
            <a:r>
              <a:rPr kumimoji="0" lang="en-US"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t/>
            </a:r>
            <a:br>
              <a:rPr kumimoji="0" lang="en-US"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br>
            <a:endParaRPr kumimoji="0" lang="fa-IR" sz="4100" b="1" i="0" u="none" strike="noStrike" kern="1200" cap="none" spc="0" normalizeH="0" baseline="0" noProof="0" dirty="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endParaRPr>
          </a:p>
        </p:txBody>
      </p:sp>
      <p:sp>
        <p:nvSpPr>
          <p:cNvPr id="3" name="Content Placeholder 5"/>
          <p:cNvSpPr txBox="1">
            <a:spLocks/>
          </p:cNvSpPr>
          <p:nvPr/>
        </p:nvSpPr>
        <p:spPr>
          <a:xfrm>
            <a:off x="71406" y="714356"/>
            <a:ext cx="8929718" cy="6000768"/>
          </a:xfrm>
          <a:prstGeom prst="rect">
            <a:avLst/>
          </a:prstGeom>
        </p:spPr>
        <p:style>
          <a:lnRef idx="1">
            <a:schemeClr val="accent5"/>
          </a:lnRef>
          <a:fillRef idx="2">
            <a:schemeClr val="accent5"/>
          </a:fillRef>
          <a:effectRef idx="1">
            <a:schemeClr val="accent5"/>
          </a:effectRef>
          <a:fontRef idx="minor">
            <a:schemeClr val="dk1"/>
          </a:fontRef>
        </p:style>
        <p:txBody>
          <a:bodyPr>
            <a:no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در حال حاضر ايران با بيش از 41 ميليون کاربر اينترنتي در صدر کشورهاي </a:t>
            </a:r>
            <a:r>
              <a:rPr kumimoji="0" lang="fa-IR" sz="2200" b="1" i="0" u="none" strike="noStrike" kern="1200" cap="none" spc="0" normalizeH="0" baseline="0" noProof="0" dirty="0" smtClean="0">
                <a:ln>
                  <a:noFill/>
                </a:ln>
                <a:solidFill>
                  <a:schemeClr val="dk1"/>
                </a:solidFill>
                <a:effectLst/>
                <a:uLnTx/>
                <a:uFillTx/>
                <a:latin typeface="+mn-lt"/>
                <a:ea typeface="+mn-ea"/>
                <a:cs typeface="2  Esfehan" pitchFamily="2" charset="-78"/>
              </a:rPr>
              <a:t>آسیای غربی</a:t>
            </a:r>
            <a:r>
              <a:rPr kumimoji="0" lang="ar-SA" sz="2200" b="1" i="0" u="none" strike="noStrike" kern="1200" cap="none" spc="0" normalizeH="0" baseline="0" noProof="0" dirty="0" smtClean="0">
                <a:ln>
                  <a:noFill/>
                </a:ln>
                <a:solidFill>
                  <a:schemeClr val="dk1"/>
                </a:solidFill>
                <a:effectLst/>
                <a:uLnTx/>
                <a:uFillTx/>
                <a:latin typeface="+mn-lt"/>
                <a:ea typeface="+mn-ea"/>
                <a:cs typeface="2  Esfehan" pitchFamily="2" charset="-78"/>
              </a:rPr>
              <a:t> از نظر تعداد و درصد استفاده از اينترنت قرار دارد.</a:t>
            </a:r>
            <a:endParaRPr kumimoji="0" lang="fa-IR" sz="22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2700" b="0" i="0" u="none" strike="noStrike" kern="1200" cap="none" spc="0" normalizeH="0" baseline="0" noProof="0" dirty="0">
              <a:ln>
                <a:noFill/>
              </a:ln>
              <a:solidFill>
                <a:srgbClr val="00B0F0"/>
              </a:solidFill>
              <a:effectLst/>
              <a:uLnTx/>
              <a:uFillTx/>
              <a:latin typeface="+mn-lt"/>
              <a:ea typeface="+mn-ea"/>
              <a:cs typeface="2  Esfehan" pitchFamily="2" charset="-78"/>
            </a:endParaRPr>
          </a:p>
        </p:txBody>
      </p:sp>
      <p:pic>
        <p:nvPicPr>
          <p:cNvPr id="4" name="Content Placeholder 4"/>
          <p:cNvPicPr>
            <a:picLocks noChangeAspect="1"/>
          </p:cNvPicPr>
          <p:nvPr/>
        </p:nvPicPr>
        <p:blipFill>
          <a:blip r:embed="rId2"/>
          <a:srcRect/>
          <a:stretch>
            <a:fillRect/>
          </a:stretch>
        </p:blipFill>
        <p:spPr>
          <a:xfrm>
            <a:off x="0" y="2000240"/>
            <a:ext cx="9144000" cy="47149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ppt_x</p:attrName>
                                        </p:attrNameLst>
                                      </p:cBhvr>
                                      <p:tavLst>
                                        <p:tav tm="0">
                                          <p:val>
                                            <p:strVal val="#ppt_x-.2"/>
                                          </p:val>
                                        </p:tav>
                                        <p:tav tm="100000">
                                          <p:val>
                                            <p:strVal val="#ppt_x"/>
                                          </p:val>
                                        </p:tav>
                                      </p:tavLst>
                                    </p:anim>
                                    <p:anim calcmode="lin" valueType="num">
                                      <p:cBhvr>
                                        <p:cTn id="8" dur="2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1414"/>
            <a:ext cx="8229600" cy="571504"/>
          </a:xfrm>
          <a:prstGeom prst="rect">
            <a:avLst/>
          </a:prstGeom>
          <a:scene3d>
            <a:camera prst="obliqueTopLeft" fov="600000">
              <a:rot lat="0" lon="0" rev="0"/>
            </a:camera>
            <a:lightRig rig="balanced" dir="t">
              <a:rot lat="0" lon="0" rev="19200000"/>
            </a:lightRig>
          </a:scene3d>
          <a:sp3d contourW="12700" prstMaterial="matte">
            <a:bevelT w="60000" h="50800" prst="softRound"/>
            <a:contourClr>
              <a:schemeClr val="accent5">
                <a:shade val="60000"/>
                <a:satMod val="110000"/>
              </a:schemeClr>
            </a:contourClr>
          </a:sp3d>
        </p:spPr>
        <p:style>
          <a:lnRef idx="0">
            <a:schemeClr val="accent5"/>
          </a:lnRef>
          <a:fillRef idx="3">
            <a:schemeClr val="accent5"/>
          </a:fillRef>
          <a:effectRef idx="3">
            <a:schemeClr val="accent5"/>
          </a:effectRef>
          <a:fontRef idx="minor">
            <a:schemeClr val="lt1"/>
          </a:fontRef>
        </p:style>
        <p:txBody>
          <a:bodyPr>
            <a:normAutofit fontScale="25000" lnSpcReduction="20000"/>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Titr" pitchFamily="2" charset="-78"/>
              </a:rPr>
              <a:t/>
            </a:r>
            <a:b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Titr" pitchFamily="2" charset="-78"/>
              </a:rPr>
            </a:br>
            <a:r>
              <a:rPr kumimoji="0" lang="fa-IR" sz="14400" b="1" i="0" u="none" strike="noStrike" kern="1200" cap="none" spc="0" normalizeH="0" baseline="0" noProof="0" dirty="0" smtClean="0">
                <a:ln>
                  <a:noFill/>
                </a:ln>
                <a:solidFill>
                  <a:schemeClr val="bg1"/>
                </a:solidFill>
                <a:effectLst>
                  <a:outerShdw blurRad="31750" dist="25400" dir="5400000" algn="tl" rotWithShape="0">
                    <a:srgbClr val="000000">
                      <a:alpha val="25000"/>
                    </a:srgbClr>
                  </a:outerShdw>
                </a:effectLst>
                <a:uLnTx/>
                <a:uFillTx/>
                <a:latin typeface="+mn-lt"/>
                <a:ea typeface="+mn-ea"/>
                <a:cs typeface="2  Esfehan" pitchFamily="2" charset="-78"/>
              </a:rPr>
              <a:t>آسیب زایی اینترنت</a:t>
            </a:r>
            <a:r>
              <a:rPr kumimoji="0" lang="en-US"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t/>
            </a:r>
            <a:br>
              <a:rPr kumimoji="0" lang="en-US"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br>
            <a:endParaRPr kumimoji="0" lang="fa-IR" sz="4100" b="1" i="0" u="none" strike="noStrike" kern="1200" cap="none" spc="0" normalizeH="0" baseline="0" noProof="0" dirty="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endParaRPr>
          </a:p>
        </p:txBody>
      </p:sp>
      <p:sp>
        <p:nvSpPr>
          <p:cNvPr id="3" name="Content Placeholder 5"/>
          <p:cNvSpPr txBox="1">
            <a:spLocks/>
          </p:cNvSpPr>
          <p:nvPr/>
        </p:nvSpPr>
        <p:spPr>
          <a:xfrm>
            <a:off x="142844" y="785794"/>
            <a:ext cx="8929718" cy="6000768"/>
          </a:xfrm>
          <a:prstGeom prst="rect">
            <a:avLst/>
          </a:prstGeom>
        </p:spPr>
        <p:style>
          <a:lnRef idx="1">
            <a:schemeClr val="accent5"/>
          </a:lnRef>
          <a:fillRef idx="2">
            <a:schemeClr val="accent5"/>
          </a:fillRef>
          <a:effectRef idx="1">
            <a:schemeClr val="accent5"/>
          </a:effectRef>
          <a:fontRef idx="minor">
            <a:schemeClr val="dk1"/>
          </a:fontRef>
        </p:style>
        <p:txBody>
          <a:bodyPr>
            <a:noAutofit/>
          </a:bodyPr>
          <a:lstStyle/>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2800" b="0" i="0" u="none" strike="noStrike" kern="1200" cap="none" spc="0" normalizeH="0" baseline="0" noProof="0" dirty="0" smtClean="0">
                <a:ln>
                  <a:noFill/>
                </a:ln>
                <a:solidFill>
                  <a:schemeClr val="dk1"/>
                </a:solidFill>
                <a:effectLst/>
                <a:uLnTx/>
                <a:uFillTx/>
                <a:latin typeface="+mn-lt"/>
                <a:ea typeface="+mn-ea"/>
                <a:cs typeface="B Esfehan" pitchFamily="2" charset="-78"/>
              </a:rPr>
              <a:t>   </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در اینترنت همه می توانند تولید کننده  یا مصرف</a:t>
            </a:r>
            <a:r>
              <a:rPr kumimoji="0" lang="fa-IR" sz="3200" b="0" i="0" u="none" strike="noStrike" kern="1200" cap="none" spc="0" normalizeH="0" noProof="0" dirty="0" smtClean="0">
                <a:ln>
                  <a:noFill/>
                </a:ln>
                <a:solidFill>
                  <a:schemeClr val="dk1"/>
                </a:solidFill>
                <a:effectLst/>
                <a:uLnTx/>
                <a:uFillTx/>
                <a:latin typeface="+mn-lt"/>
                <a:ea typeface="+mn-ea"/>
                <a:cs typeface="B Esfehan" pitchFamily="2" charset="-78"/>
              </a:rPr>
              <a:t> کننده </a:t>
            </a: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محتوا</a:t>
            </a:r>
            <a:r>
              <a:rPr kumimoji="0" lang="fa-IR" sz="3200" b="0" i="0" u="none" strike="noStrike" kern="1200" cap="none" spc="0" normalizeH="0" noProof="0" dirty="0" smtClean="0">
                <a:ln>
                  <a:noFill/>
                </a:ln>
                <a:solidFill>
                  <a:schemeClr val="dk1"/>
                </a:solidFill>
                <a:effectLst/>
                <a:uLnTx/>
                <a:uFillTx/>
                <a:latin typeface="+mn-lt"/>
                <a:ea typeface="+mn-ea"/>
                <a:cs typeface="B Esfehan" pitchFamily="2" charset="-78"/>
              </a:rPr>
              <a:t> باشند</a:t>
            </a: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هیچ کس مالک آنچه تولید می کند نیست.</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در فضای مجازی امنیت واژه بی مفهومی است.</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در حال حاضر فضای غالب اینترنت فضای فساد و ابتذال است.</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هرفرد و سازمان بدون کمترین هزینه و با کمترین امکانات وارد این فضا می شود.</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هویت سازی جعلی در فضای مجازی.</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fa-IR" sz="3200" b="0" i="0" u="none" strike="noStrike" kern="1200" cap="none" spc="0" normalizeH="0" baseline="0" noProof="0" dirty="0" smtClean="0">
                <a:ln>
                  <a:noFill/>
                </a:ln>
                <a:solidFill>
                  <a:schemeClr val="dk1"/>
                </a:solidFill>
                <a:effectLst/>
                <a:uLnTx/>
                <a:uFillTx/>
                <a:latin typeface="+mn-lt"/>
                <a:ea typeface="+mn-ea"/>
                <a:cs typeface="B Esfehan" pitchFamily="2" charset="-78"/>
              </a:rPr>
              <a:t>  هویت دهی کاذب به مخاطب.</a:t>
            </a:r>
          </a:p>
          <a:p>
            <a:pPr marL="365760" marR="0" lvl="0" indent="-256032" algn="r"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en-US" sz="2700" b="0" i="0" u="none" strike="noStrike" kern="1200" cap="none" spc="0" normalizeH="0" baseline="0" noProof="0" dirty="0">
              <a:ln>
                <a:noFill/>
              </a:ln>
              <a:solidFill>
                <a:srgbClr val="00B0F0"/>
              </a:solidFill>
              <a:effectLst/>
              <a:uLnTx/>
              <a:uFillTx/>
              <a:latin typeface="+mn-lt"/>
              <a:ea typeface="+mn-ea"/>
              <a:cs typeface="B Esfehan"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2085" y="806968"/>
            <a:ext cx="6868874" cy="4832092"/>
          </a:xfrm>
          <a:prstGeom prst="rect">
            <a:avLst/>
          </a:prstGeom>
        </p:spPr>
        <p:txBody>
          <a:bodyPr wrap="square">
            <a:spAutoFit/>
          </a:bodyPr>
          <a:lstStyle/>
          <a:p>
            <a:pPr algn="justLow" rtl="1" eaLnBrk="0" hangingPunct="0"/>
            <a:r>
              <a:rPr lang="fa-IR" sz="2800" b="1" dirty="0">
                <a:latin typeface="Calibri" pitchFamily="34" charset="0"/>
                <a:ea typeface="Calibri" pitchFamily="34" charset="0"/>
                <a:cs typeface="B Titr" pitchFamily="2" charset="-78"/>
              </a:rPr>
              <a:t> </a:t>
            </a:r>
            <a:r>
              <a:rPr lang="fa-IR" sz="2800" b="1" dirty="0" smtClean="0">
                <a:latin typeface="Calibri" pitchFamily="34" charset="0"/>
                <a:ea typeface="Calibri" pitchFamily="34" charset="0"/>
                <a:cs typeface="B Titr" pitchFamily="2" charset="-78"/>
              </a:rPr>
              <a:t> </a:t>
            </a:r>
            <a:endParaRPr lang="fa-IR" sz="2800" b="1" dirty="0" smtClean="0">
              <a:solidFill>
                <a:srgbClr val="00B050"/>
              </a:solidFill>
              <a:latin typeface="Calibri" pitchFamily="34" charset="0"/>
              <a:ea typeface="Calibri" pitchFamily="34" charset="0"/>
              <a:cs typeface="B Titr" pitchFamily="2" charset="-78"/>
            </a:endParaRPr>
          </a:p>
          <a:p>
            <a:pPr algn="justLow" rtl="1" eaLnBrk="0" hangingPunct="0"/>
            <a:endParaRPr lang="fa-IR" sz="2800" b="1" dirty="0">
              <a:solidFill>
                <a:srgbClr val="00B050"/>
              </a:solidFill>
              <a:latin typeface="Calibri" pitchFamily="34" charset="0"/>
              <a:ea typeface="Calibri" pitchFamily="34" charset="0"/>
              <a:cs typeface="B Titr" pitchFamily="2" charset="-78"/>
            </a:endParaRPr>
          </a:p>
          <a:p>
            <a:pPr algn="justLow" rtl="1" eaLnBrk="0" hangingPunct="0"/>
            <a:r>
              <a:rPr lang="fa-IR" sz="2800" b="1" dirty="0" smtClean="0">
                <a:solidFill>
                  <a:schemeClr val="bg1"/>
                </a:solidFill>
                <a:latin typeface="Calibri" pitchFamily="34" charset="0"/>
                <a:ea typeface="Calibri" pitchFamily="34" charset="0"/>
                <a:cs typeface="B Titr" pitchFamily="2" charset="-78"/>
              </a:rPr>
              <a:t>هر </a:t>
            </a:r>
            <a:r>
              <a:rPr lang="fa-IR" sz="2800" b="1" dirty="0">
                <a:solidFill>
                  <a:schemeClr val="bg1"/>
                </a:solidFill>
                <a:latin typeface="Calibri" pitchFamily="34" charset="0"/>
                <a:ea typeface="Calibri" pitchFamily="34" charset="0"/>
                <a:cs typeface="B Titr" pitchFamily="2" charset="-78"/>
              </a:rPr>
              <a:t>گونه اقدام نرم افزارانه اعم از : </a:t>
            </a:r>
            <a:endParaRPr lang="fa-IR" sz="2800" b="1" dirty="0" smtClean="0">
              <a:solidFill>
                <a:schemeClr val="bg1"/>
              </a:solidFill>
              <a:latin typeface="Calibri" pitchFamily="34" charset="0"/>
              <a:ea typeface="Calibri" pitchFamily="34" charset="0"/>
              <a:cs typeface="B Titr" pitchFamily="2" charset="-78"/>
            </a:endParaRPr>
          </a:p>
          <a:p>
            <a:pPr algn="justLow" rtl="1" eaLnBrk="0" hangingPunct="0"/>
            <a:r>
              <a:rPr lang="fa-IR" sz="2800" b="1" dirty="0" smtClean="0">
                <a:solidFill>
                  <a:schemeClr val="bg1"/>
                </a:solidFill>
                <a:latin typeface="Calibri" pitchFamily="34" charset="0"/>
                <a:ea typeface="Calibri" pitchFamily="34" charset="0"/>
                <a:cs typeface="B Titr" pitchFamily="2" charset="-78"/>
              </a:rPr>
              <a:t>رواني </a:t>
            </a:r>
            <a:r>
              <a:rPr lang="fa-IR" sz="2800" b="1" dirty="0">
                <a:solidFill>
                  <a:schemeClr val="bg1"/>
                </a:solidFill>
                <a:latin typeface="Calibri" pitchFamily="34" charset="0"/>
                <a:ea typeface="Calibri" pitchFamily="34" charset="0"/>
                <a:cs typeface="B Titr" pitchFamily="2" charset="-78"/>
              </a:rPr>
              <a:t>، تبليغاتي ، رسانه اي ، سايبري ، ديجيتالي ، اطلاعاتي ، فرهنگي ، سياسي ، اجتماعي و علمي است </a:t>
            </a:r>
            <a:r>
              <a:rPr lang="fa-IR" sz="2800" b="1" dirty="0">
                <a:solidFill>
                  <a:srgbClr val="C00000"/>
                </a:solidFill>
                <a:latin typeface="Calibri" pitchFamily="34" charset="0"/>
                <a:ea typeface="Calibri" pitchFamily="34" charset="0"/>
                <a:cs typeface="B Titr" pitchFamily="2" charset="-78"/>
              </a:rPr>
              <a:t>كه جامعه يا گروه هدف را نشانه مي‌گيرد و بدون درگيري </a:t>
            </a:r>
            <a:r>
              <a:rPr lang="fa-IR" sz="2800" b="1" dirty="0" smtClean="0">
                <a:solidFill>
                  <a:srgbClr val="C00000"/>
                </a:solidFill>
                <a:latin typeface="Calibri" pitchFamily="34" charset="0"/>
                <a:ea typeface="Calibri" pitchFamily="34" charset="0"/>
                <a:cs typeface="B Titr" pitchFamily="2" charset="-78"/>
              </a:rPr>
              <a:t>نظامي و خشونت آمیز </a:t>
            </a:r>
            <a:r>
              <a:rPr lang="fa-IR" sz="2800" b="1" dirty="0">
                <a:solidFill>
                  <a:srgbClr val="C00000"/>
                </a:solidFill>
                <a:latin typeface="Calibri" pitchFamily="34" charset="0"/>
                <a:ea typeface="Calibri" pitchFamily="34" charset="0"/>
                <a:cs typeface="B Titr" pitchFamily="2" charset="-78"/>
              </a:rPr>
              <a:t>با بهره گيري از روشهاي اقناع سازي و يا مديريت احساسات و بهره گيري از روشهاي جذب ، رقيب را به انفعال يا شكست وا مي‌دارد</a:t>
            </a:r>
            <a:r>
              <a:rPr lang="fa-IR" sz="2800" b="1" dirty="0" smtClean="0">
                <a:solidFill>
                  <a:srgbClr val="C00000"/>
                </a:solidFill>
                <a:latin typeface="Calibri" pitchFamily="34" charset="0"/>
                <a:ea typeface="Calibri" pitchFamily="34" charset="0"/>
                <a:cs typeface="B Titr" pitchFamily="2" charset="-78"/>
              </a:rPr>
              <a:t>.</a:t>
            </a:r>
          </a:p>
          <a:p>
            <a:pPr algn="justLow" rtl="1" eaLnBrk="0" hangingPunct="0"/>
            <a:r>
              <a:rPr lang="fa-IR" sz="2800" b="1" dirty="0" smtClean="0">
                <a:solidFill>
                  <a:schemeClr val="bg1"/>
                </a:solidFill>
                <a:latin typeface="Calibri" pitchFamily="34" charset="0"/>
                <a:ea typeface="Calibri" pitchFamily="34" charset="0"/>
                <a:cs typeface="B Titr" pitchFamily="2" charset="-78"/>
              </a:rPr>
              <a:t>  </a:t>
            </a:r>
            <a:r>
              <a:rPr lang="fa-IR" sz="2800" b="1" dirty="0">
                <a:solidFill>
                  <a:schemeClr val="bg1"/>
                </a:solidFill>
                <a:latin typeface="Calibri" pitchFamily="34" charset="0"/>
                <a:ea typeface="Calibri" pitchFamily="34" charset="0"/>
                <a:cs typeface="B Titr" pitchFamily="2" charset="-78"/>
              </a:rPr>
              <a:t>جنگ رواني، جنگ سفيد، جنگ رسانه اي، عمليات رواني، براندازي نرم، انقلاب نرم، انقلاب مخملي، انقلاب رنگي و... از اشكال جنگ نرم </a:t>
            </a:r>
            <a:r>
              <a:rPr lang="fa-IR" sz="2800" b="1" dirty="0" smtClean="0">
                <a:solidFill>
                  <a:schemeClr val="bg1"/>
                </a:solidFill>
                <a:latin typeface="Calibri" pitchFamily="34" charset="0"/>
                <a:ea typeface="Calibri" pitchFamily="34" charset="0"/>
                <a:cs typeface="B Titr" pitchFamily="2" charset="-78"/>
              </a:rPr>
              <a:t>است.</a:t>
            </a:r>
            <a:endParaRPr lang="fa-IR" sz="2800" b="1" dirty="0">
              <a:solidFill>
                <a:schemeClr val="bg1"/>
              </a:solidFill>
              <a:latin typeface="Calibri" pitchFamily="34" charset="0"/>
              <a:ea typeface="Calibri" pitchFamily="34" charset="0"/>
              <a:cs typeface="B Titr" pitchFamily="2" charset="-78"/>
            </a:endParaRPr>
          </a:p>
        </p:txBody>
      </p:sp>
      <p:sp>
        <p:nvSpPr>
          <p:cNvPr id="9" name="Left Arrow 8"/>
          <p:cNvSpPr/>
          <p:nvPr/>
        </p:nvSpPr>
        <p:spPr>
          <a:xfrm>
            <a:off x="6808302" y="-24"/>
            <a:ext cx="2335730" cy="1714512"/>
          </a:xfrm>
          <a:prstGeom prst="leftArrow">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smtClean="0"/>
              <a:t>تعریف جنگ نرم</a:t>
            </a:r>
            <a:endParaRPr lang="fa-IR" sz="2400" b="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p:cNvSpPr/>
          <p:nvPr/>
        </p:nvSpPr>
        <p:spPr>
          <a:xfrm>
            <a:off x="0" y="0"/>
            <a:ext cx="9144000" cy="6858000"/>
          </a:xfrm>
          <a:prstGeom prst="frame">
            <a:avLst>
              <a:gd name="adj1" fmla="val 4430"/>
            </a:avLst>
          </a:prstGeom>
          <a:scene3d>
            <a:camera prst="orthographicFront"/>
            <a:lightRig rig="threePt" dir="t"/>
          </a:scene3d>
          <a:sp3d>
            <a:bevelT w="323850" h="482600" prst="divot"/>
            <a:bevelB w="0"/>
          </a:sp3d>
        </p:spPr>
        <p:style>
          <a:lnRef idx="1">
            <a:schemeClr val="accent2"/>
          </a:lnRef>
          <a:fillRef idx="3">
            <a:schemeClr val="accent2"/>
          </a:fillRef>
          <a:effectRef idx="2">
            <a:schemeClr val="accent2"/>
          </a:effectRef>
          <a:fontRef idx="minor">
            <a:schemeClr val="lt1"/>
          </a:fontRef>
        </p:style>
        <p:txBody>
          <a:bodyPr anchor="ctr"/>
          <a:lstStyle/>
          <a:p>
            <a:pPr algn="ctr" rtl="1">
              <a:defRPr/>
            </a:pPr>
            <a:endParaRPr lang="en-US" sz="8800" dirty="0">
              <a:solidFill>
                <a:srgbClr val="0070C0"/>
              </a:solidFill>
              <a:cs typeface="B Titr" pitchFamily="2" charset="-78"/>
            </a:endParaRPr>
          </a:p>
        </p:txBody>
      </p:sp>
      <p:sp>
        <p:nvSpPr>
          <p:cNvPr id="3" name="TextBox 2"/>
          <p:cNvSpPr txBox="1"/>
          <p:nvPr/>
        </p:nvSpPr>
        <p:spPr>
          <a:xfrm>
            <a:off x="5143500" y="915973"/>
            <a:ext cx="3071813" cy="400110"/>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algn="r" rtl="1">
              <a:defRPr/>
            </a:pPr>
            <a:r>
              <a:rPr lang="fa-IR" sz="2000" b="1" dirty="0" smtClean="0">
                <a:cs typeface="B Esfehan" pitchFamily="2" charset="-78"/>
              </a:rPr>
              <a:t>سرويس‌هاي </a:t>
            </a:r>
            <a:r>
              <a:rPr lang="fa-IR" sz="2000" b="1" dirty="0">
                <a:cs typeface="B Esfehan" pitchFamily="2" charset="-78"/>
              </a:rPr>
              <a:t>ايراني </a:t>
            </a:r>
            <a:r>
              <a:rPr lang="fa-IR" sz="2000" b="1" dirty="0" smtClean="0">
                <a:cs typeface="B Esfehan" pitchFamily="2" charset="-78"/>
              </a:rPr>
              <a:t>وبلاگ</a:t>
            </a:r>
            <a:endParaRPr lang="en-US" sz="2000" dirty="0">
              <a:cs typeface="B Esfehan" pitchFamily="2" charset="-78"/>
            </a:endParaRPr>
          </a:p>
        </p:txBody>
      </p:sp>
      <p:sp>
        <p:nvSpPr>
          <p:cNvPr id="4" name="TextBox 5"/>
          <p:cNvSpPr txBox="1">
            <a:spLocks noChangeArrowheads="1"/>
          </p:cNvSpPr>
          <p:nvPr/>
        </p:nvSpPr>
        <p:spPr bwMode="auto">
          <a:xfrm>
            <a:off x="4572000" y="1462088"/>
            <a:ext cx="3857652" cy="1938992"/>
          </a:xfrm>
          <a:prstGeom prst="rect">
            <a:avLst/>
          </a:prstGeom>
          <a:noFill/>
          <a:ln w="9525">
            <a:noFill/>
            <a:miter lim="800000"/>
            <a:headEnd/>
            <a:tailEnd/>
          </a:ln>
        </p:spPr>
        <p:txBody>
          <a:bodyPr wrap="square">
            <a:spAutoFit/>
          </a:bodyPr>
          <a:lstStyle/>
          <a:p>
            <a:pPr marL="457200" indent="-457200" algn="r" rtl="1">
              <a:lnSpc>
                <a:spcPct val="150000"/>
              </a:lnSpc>
              <a:defRPr/>
            </a:pPr>
            <a:r>
              <a:rPr lang="fa-IR" sz="2000" dirty="0">
                <a:cs typeface="B Mitra" pitchFamily="2" charset="-78"/>
              </a:rPr>
              <a:t>1. </a:t>
            </a:r>
            <a:r>
              <a:rPr lang="fa-IR" sz="2000" dirty="0">
                <a:cs typeface="2  Esfehan" pitchFamily="2" charset="-78"/>
              </a:rPr>
              <a:t>پرشین‌بلاگ</a:t>
            </a:r>
            <a:r>
              <a:rPr lang="en-US" sz="2000" dirty="0">
                <a:cs typeface="2  Esfehan" pitchFamily="2" charset="-78"/>
              </a:rPr>
              <a:t> </a:t>
            </a:r>
            <a:r>
              <a:rPr lang="fa-IR" sz="2000" dirty="0">
                <a:cs typeface="2  Esfehan" pitchFamily="2" charset="-78"/>
              </a:rPr>
              <a:t>(</a:t>
            </a:r>
            <a:r>
              <a:rPr lang="en-US" sz="2000" dirty="0" err="1">
                <a:cs typeface="2  Esfehan" pitchFamily="2" charset="-78"/>
              </a:rPr>
              <a:t>PersianBlog</a:t>
            </a:r>
            <a:r>
              <a:rPr lang="fa-IR" sz="2000" dirty="0">
                <a:cs typeface="2  Esfehan" pitchFamily="2" charset="-78"/>
              </a:rPr>
              <a:t>)</a:t>
            </a:r>
          </a:p>
          <a:p>
            <a:pPr marL="457200" indent="-457200" algn="r" rtl="1">
              <a:lnSpc>
                <a:spcPct val="150000"/>
              </a:lnSpc>
              <a:defRPr/>
            </a:pPr>
            <a:r>
              <a:rPr lang="fa-IR" sz="2000" dirty="0">
                <a:cs typeface="2  Esfehan" pitchFamily="2" charset="-78"/>
              </a:rPr>
              <a:t>2. </a:t>
            </a:r>
            <a:r>
              <a:rPr lang="en-US" sz="2000" dirty="0">
                <a:cs typeface="2  Esfehan" pitchFamily="2" charset="-78"/>
              </a:rPr>
              <a:t> </a:t>
            </a:r>
            <a:r>
              <a:rPr lang="fa-IR" sz="2000" dirty="0">
                <a:cs typeface="2  Esfehan" pitchFamily="2" charset="-78"/>
              </a:rPr>
              <a:t>بلاگ‌اسکای (</a:t>
            </a:r>
            <a:r>
              <a:rPr lang="en-US" sz="2000" dirty="0" err="1">
                <a:cs typeface="2  Esfehan" pitchFamily="2" charset="-78"/>
              </a:rPr>
              <a:t>BlogSky</a:t>
            </a:r>
            <a:r>
              <a:rPr lang="fa-IR" sz="2000" dirty="0">
                <a:cs typeface="2  Esfehan" pitchFamily="2" charset="-78"/>
              </a:rPr>
              <a:t>)</a:t>
            </a:r>
            <a:endParaRPr lang="en-US" sz="2000" dirty="0">
              <a:cs typeface="2  Esfehan" pitchFamily="2" charset="-78"/>
            </a:endParaRPr>
          </a:p>
          <a:p>
            <a:pPr marL="342900" indent="-342900" algn="r" rtl="1">
              <a:lnSpc>
                <a:spcPct val="150000"/>
              </a:lnSpc>
              <a:defRPr/>
            </a:pPr>
            <a:r>
              <a:rPr lang="fa-IR" sz="2000" dirty="0">
                <a:cs typeface="2  Esfehan" pitchFamily="2" charset="-78"/>
              </a:rPr>
              <a:t>3. بلاگفا</a:t>
            </a:r>
            <a:r>
              <a:rPr lang="en-US" sz="2000" dirty="0">
                <a:cs typeface="2  Esfehan" pitchFamily="2" charset="-78"/>
              </a:rPr>
              <a:t> </a:t>
            </a:r>
            <a:r>
              <a:rPr lang="fa-IR" sz="2000" dirty="0">
                <a:cs typeface="2  Esfehan" pitchFamily="2" charset="-78"/>
              </a:rPr>
              <a:t>(</a:t>
            </a:r>
            <a:r>
              <a:rPr lang="en-US" sz="2000" dirty="0" err="1">
                <a:cs typeface="2  Esfehan" pitchFamily="2" charset="-78"/>
              </a:rPr>
              <a:t>Blogfa</a:t>
            </a:r>
            <a:r>
              <a:rPr lang="fa-IR" sz="2000" dirty="0">
                <a:cs typeface="2  Esfehan" pitchFamily="2" charset="-78"/>
              </a:rPr>
              <a:t>)</a:t>
            </a:r>
            <a:endParaRPr lang="en-US" sz="2000" dirty="0">
              <a:cs typeface="2  Esfehan" pitchFamily="2" charset="-78"/>
            </a:endParaRPr>
          </a:p>
          <a:p>
            <a:pPr marL="342900" indent="-342900" algn="r" rtl="1">
              <a:lnSpc>
                <a:spcPct val="150000"/>
              </a:lnSpc>
              <a:defRPr/>
            </a:pPr>
            <a:r>
              <a:rPr lang="fa-IR" sz="2000" dirty="0">
                <a:cs typeface="2  Esfehan" pitchFamily="2" charset="-78"/>
              </a:rPr>
              <a:t>4. «ميهن‌بلاگ» (</a:t>
            </a:r>
            <a:r>
              <a:rPr lang="en-US" sz="2000" dirty="0" err="1">
                <a:cs typeface="2  Esfehan" pitchFamily="2" charset="-78"/>
              </a:rPr>
              <a:t>MihanBlog</a:t>
            </a:r>
            <a:r>
              <a:rPr lang="fa-IR" sz="2000" dirty="0">
                <a:cs typeface="2  Esfehan" pitchFamily="2" charset="-78"/>
              </a:rPr>
              <a:t>)</a:t>
            </a:r>
            <a:endParaRPr lang="en-US" sz="2000" dirty="0">
              <a:cs typeface="2  Esfehan" pitchFamily="2" charset="-78"/>
            </a:endParaRPr>
          </a:p>
        </p:txBody>
      </p:sp>
      <p:sp>
        <p:nvSpPr>
          <p:cNvPr id="5" name="TextBox 4"/>
          <p:cNvSpPr txBox="1"/>
          <p:nvPr/>
        </p:nvSpPr>
        <p:spPr>
          <a:xfrm>
            <a:off x="5214942" y="3714752"/>
            <a:ext cx="3143250" cy="40011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r" rtl="1">
              <a:defRPr/>
            </a:pPr>
            <a:r>
              <a:rPr lang="fa-IR" sz="2000" b="1" dirty="0" smtClean="0">
                <a:cs typeface="B Esfehan" pitchFamily="2" charset="-78"/>
              </a:rPr>
              <a:t>سرويس‌هاي </a:t>
            </a:r>
            <a:r>
              <a:rPr lang="fa-IR" sz="2000" b="1" dirty="0">
                <a:cs typeface="B Esfehan" pitchFamily="2" charset="-78"/>
              </a:rPr>
              <a:t>خارجی وبلاگ:</a:t>
            </a:r>
            <a:endParaRPr lang="en-US" sz="2000" dirty="0">
              <a:cs typeface="B Esfehan" pitchFamily="2" charset="-78"/>
            </a:endParaRPr>
          </a:p>
        </p:txBody>
      </p:sp>
      <p:sp>
        <p:nvSpPr>
          <p:cNvPr id="6" name="TextBox 7"/>
          <p:cNvSpPr txBox="1">
            <a:spLocks noChangeArrowheads="1"/>
          </p:cNvSpPr>
          <p:nvPr/>
        </p:nvSpPr>
        <p:spPr bwMode="auto">
          <a:xfrm>
            <a:off x="4643438" y="4286256"/>
            <a:ext cx="3214688" cy="977900"/>
          </a:xfrm>
          <a:prstGeom prst="rect">
            <a:avLst/>
          </a:prstGeom>
          <a:noFill/>
          <a:ln w="9525">
            <a:noFill/>
            <a:miter lim="800000"/>
            <a:headEnd/>
            <a:tailEnd/>
          </a:ln>
        </p:spPr>
        <p:txBody>
          <a:bodyPr>
            <a:spAutoFit/>
          </a:bodyPr>
          <a:lstStyle/>
          <a:p>
            <a:pPr marL="457200" indent="-457200" algn="r" rtl="1">
              <a:lnSpc>
                <a:spcPct val="150000"/>
              </a:lnSpc>
            </a:pPr>
            <a:r>
              <a:rPr lang="fa-IR" sz="2000" dirty="0">
                <a:cs typeface="B Mitra" pitchFamily="2" charset="-78"/>
              </a:rPr>
              <a:t>1</a:t>
            </a:r>
            <a:r>
              <a:rPr lang="fa-IR" sz="2000" dirty="0">
                <a:cs typeface="2  Esfehan" pitchFamily="2" charset="-78"/>
              </a:rPr>
              <a:t>. بلاگر (</a:t>
            </a:r>
            <a:r>
              <a:rPr lang="en-US" sz="2000" dirty="0">
                <a:cs typeface="2  Esfehan" pitchFamily="2" charset="-78"/>
              </a:rPr>
              <a:t>Blogger</a:t>
            </a:r>
            <a:r>
              <a:rPr lang="fa-IR" sz="2000" dirty="0">
                <a:cs typeface="2  Esfehan" pitchFamily="2" charset="-78"/>
              </a:rPr>
              <a:t>)</a:t>
            </a:r>
            <a:endParaRPr lang="en-US" sz="2000" dirty="0">
              <a:cs typeface="2  Esfehan" pitchFamily="2" charset="-78"/>
            </a:endParaRPr>
          </a:p>
          <a:p>
            <a:pPr marL="457200" indent="-457200" algn="r" rtl="1">
              <a:lnSpc>
                <a:spcPct val="150000"/>
              </a:lnSpc>
            </a:pPr>
            <a:r>
              <a:rPr lang="fa-IR" sz="2000" dirty="0">
                <a:cs typeface="2  Esfehan" pitchFamily="2" charset="-78"/>
              </a:rPr>
              <a:t>2. وردپرس (</a:t>
            </a:r>
            <a:r>
              <a:rPr lang="en-US" sz="2000" dirty="0" err="1">
                <a:cs typeface="2  Esfehan" pitchFamily="2" charset="-78"/>
              </a:rPr>
              <a:t>WordPeress</a:t>
            </a:r>
            <a:r>
              <a:rPr lang="fa-IR" sz="2000" dirty="0">
                <a:cs typeface="2  Esfehan" pitchFamily="2" charset="-78"/>
              </a:rPr>
              <a:t>)</a:t>
            </a:r>
            <a:endParaRPr lang="en-US" sz="2000" dirty="0">
              <a:cs typeface="2  Esfehan" pitchFamily="2" charset="-78"/>
            </a:endParaRPr>
          </a:p>
        </p:txBody>
      </p:sp>
      <p:pic>
        <p:nvPicPr>
          <p:cNvPr id="7" name="Picture 38" descr="persianblog"/>
          <p:cNvPicPr>
            <a:picLocks noChangeAspect="1" noChangeArrowheads="1"/>
          </p:cNvPicPr>
          <p:nvPr/>
        </p:nvPicPr>
        <p:blipFill>
          <a:blip r:embed="rId2"/>
          <a:srcRect/>
          <a:stretch>
            <a:fillRect/>
          </a:stretch>
        </p:blipFill>
        <p:spPr bwMode="auto">
          <a:xfrm>
            <a:off x="642910" y="428604"/>
            <a:ext cx="1655762" cy="1071563"/>
          </a:xfrm>
          <a:prstGeom prst="rect">
            <a:avLst/>
          </a:prstGeom>
          <a:noFill/>
          <a:ln w="9525">
            <a:noFill/>
            <a:miter lim="800000"/>
            <a:headEnd/>
            <a:tailEnd/>
          </a:ln>
        </p:spPr>
      </p:pic>
      <p:pic>
        <p:nvPicPr>
          <p:cNvPr id="8" name="Picture 39" descr="blogfa-logo"/>
          <p:cNvPicPr>
            <a:picLocks noChangeAspect="1" noChangeArrowheads="1"/>
          </p:cNvPicPr>
          <p:nvPr/>
        </p:nvPicPr>
        <p:blipFill>
          <a:blip r:embed="rId3"/>
          <a:srcRect/>
          <a:stretch>
            <a:fillRect/>
          </a:stretch>
        </p:blipFill>
        <p:spPr bwMode="auto">
          <a:xfrm>
            <a:off x="2071670" y="1643050"/>
            <a:ext cx="581025" cy="933450"/>
          </a:xfrm>
          <a:prstGeom prst="rect">
            <a:avLst/>
          </a:prstGeom>
          <a:noFill/>
          <a:ln w="9525">
            <a:noFill/>
            <a:miter lim="800000"/>
            <a:headEnd/>
            <a:tailEnd/>
          </a:ln>
        </p:spPr>
      </p:pic>
      <p:pic>
        <p:nvPicPr>
          <p:cNvPr id="9" name="Picture 40" descr="bloggerlogo"/>
          <p:cNvPicPr>
            <a:picLocks noChangeAspect="1" noChangeArrowheads="1"/>
          </p:cNvPicPr>
          <p:nvPr/>
        </p:nvPicPr>
        <p:blipFill>
          <a:blip r:embed="rId4"/>
          <a:srcRect/>
          <a:stretch>
            <a:fillRect/>
          </a:stretch>
        </p:blipFill>
        <p:spPr bwMode="auto">
          <a:xfrm>
            <a:off x="571472" y="3714752"/>
            <a:ext cx="1714500" cy="523875"/>
          </a:xfrm>
          <a:prstGeom prst="rect">
            <a:avLst/>
          </a:prstGeom>
          <a:noFill/>
          <a:ln w="9525">
            <a:noFill/>
            <a:miter lim="800000"/>
            <a:headEnd/>
            <a:tailEnd/>
          </a:ln>
        </p:spPr>
      </p:pic>
      <p:pic>
        <p:nvPicPr>
          <p:cNvPr id="10" name="Picture 41" descr="logo2"/>
          <p:cNvPicPr>
            <a:picLocks noChangeAspect="1" noChangeArrowheads="1"/>
          </p:cNvPicPr>
          <p:nvPr/>
        </p:nvPicPr>
        <p:blipFill>
          <a:blip r:embed="rId5"/>
          <a:srcRect/>
          <a:stretch>
            <a:fillRect/>
          </a:stretch>
        </p:blipFill>
        <p:spPr bwMode="auto">
          <a:xfrm>
            <a:off x="2928938" y="1143000"/>
            <a:ext cx="1349375" cy="1000125"/>
          </a:xfrm>
          <a:prstGeom prst="rect">
            <a:avLst/>
          </a:prstGeom>
          <a:noFill/>
          <a:ln w="9525">
            <a:noFill/>
            <a:miter lim="800000"/>
            <a:headEnd/>
            <a:tailEnd/>
          </a:ln>
        </p:spPr>
      </p:pic>
      <p:pic>
        <p:nvPicPr>
          <p:cNvPr id="11" name="Picture 43" descr="blogsky_logo"/>
          <p:cNvPicPr>
            <a:picLocks noChangeAspect="1" noChangeArrowheads="1"/>
          </p:cNvPicPr>
          <p:nvPr/>
        </p:nvPicPr>
        <p:blipFill>
          <a:blip r:embed="rId6"/>
          <a:srcRect/>
          <a:stretch>
            <a:fillRect/>
          </a:stretch>
        </p:blipFill>
        <p:spPr bwMode="auto">
          <a:xfrm>
            <a:off x="714348" y="1714488"/>
            <a:ext cx="857250" cy="857250"/>
          </a:xfrm>
          <a:prstGeom prst="rect">
            <a:avLst/>
          </a:prstGeom>
          <a:noFill/>
          <a:ln w="9525">
            <a:noFill/>
            <a:miter lim="800000"/>
            <a:headEnd/>
            <a:tailEnd/>
          </a:ln>
        </p:spPr>
      </p:pic>
      <p:pic>
        <p:nvPicPr>
          <p:cNvPr id="12" name="Picture 42" descr="icon_big"/>
          <p:cNvPicPr>
            <a:picLocks noChangeAspect="1" noChangeArrowheads="1"/>
          </p:cNvPicPr>
          <p:nvPr/>
        </p:nvPicPr>
        <p:blipFill>
          <a:blip r:embed="rId7"/>
          <a:srcRect/>
          <a:stretch>
            <a:fillRect/>
          </a:stretch>
        </p:blipFill>
        <p:spPr bwMode="auto">
          <a:xfrm>
            <a:off x="2500298" y="3786190"/>
            <a:ext cx="1143000" cy="1022350"/>
          </a:xfrm>
          <a:prstGeom prst="rect">
            <a:avLst/>
          </a:prstGeom>
          <a:noFill/>
          <a:ln w="9525">
            <a:noFill/>
            <a:miter lim="800000"/>
            <a:headEnd/>
            <a:tailEnd/>
          </a:ln>
        </p:spPr>
      </p:pic>
      <p:cxnSp>
        <p:nvCxnSpPr>
          <p:cNvPr id="13" name="Straight Connector 12"/>
          <p:cNvCxnSpPr/>
          <p:nvPr/>
        </p:nvCxnSpPr>
        <p:spPr>
          <a:xfrm>
            <a:off x="1857356" y="3500438"/>
            <a:ext cx="6500812" cy="1587"/>
          </a:xfrm>
          <a:prstGeom prst="line">
            <a:avLst/>
          </a:prstGeom>
        </p:spPr>
        <p:style>
          <a:lnRef idx="1">
            <a:schemeClr val="accent1"/>
          </a:lnRef>
          <a:fillRef idx="0">
            <a:schemeClr val="accent1"/>
          </a:fillRef>
          <a:effectRef idx="0">
            <a:schemeClr val="accent1"/>
          </a:effectRef>
          <a:fontRef idx="minor">
            <a:schemeClr val="tx1"/>
          </a:fontRef>
        </p:style>
      </p:cxnSp>
      <p:sp>
        <p:nvSpPr>
          <p:cNvPr id="14" name="Slide Number Placeholder 14"/>
          <p:cNvSpPr>
            <a:spLocks noGrp="1"/>
          </p:cNvSpPr>
          <p:nvPr>
            <p:ph type="sldNum" sz="quarter" idx="12"/>
          </p:nvPr>
        </p:nvSpPr>
        <p:spPr>
          <a:xfrm>
            <a:off x="457200" y="6356350"/>
            <a:ext cx="2133600" cy="365125"/>
          </a:xfrm>
        </p:spPr>
        <p:txBody>
          <a:bodyPr/>
          <a:lstStyle/>
          <a:p>
            <a:pPr>
              <a:defRPr/>
            </a:pPr>
            <a:fld id="{3C6A3ADA-3BB2-4F86-9EA1-0F7BF3D647BC}" type="slidenum">
              <a:rPr lang="fa-IR" smtClean="0"/>
              <a:pPr>
                <a:defRPr/>
              </a:pPr>
              <a:t>50</a:t>
            </a:fld>
            <a:endParaRPr lang="fa-IR"/>
          </a:p>
        </p:txBody>
      </p:sp>
      <p:sp>
        <p:nvSpPr>
          <p:cNvPr id="15" name="TextBox 14"/>
          <p:cNvSpPr txBox="1"/>
          <p:nvPr/>
        </p:nvSpPr>
        <p:spPr>
          <a:xfrm>
            <a:off x="3214678" y="285728"/>
            <a:ext cx="3214683" cy="461665"/>
          </a:xfrm>
          <a:prstGeom prst="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0800000" scaled="1"/>
            <a:tileRect/>
          </a:gradFill>
        </p:spPr>
        <p:style>
          <a:lnRef idx="0">
            <a:schemeClr val="accent5"/>
          </a:lnRef>
          <a:fillRef idx="3">
            <a:schemeClr val="accent5"/>
          </a:fillRef>
          <a:effectRef idx="3">
            <a:schemeClr val="accent5"/>
          </a:effectRef>
          <a:fontRef idx="minor">
            <a:schemeClr val="lt1"/>
          </a:fontRef>
        </p:style>
        <p:txBody>
          <a:bodyPr wrap="square">
            <a:spAutoFit/>
          </a:bodyPr>
          <a:lstStyle/>
          <a:p>
            <a:pPr algn="ctr" rtl="1">
              <a:defRPr/>
            </a:pPr>
            <a:r>
              <a:rPr lang="fa-IR" sz="2400" b="1" dirty="0">
                <a:solidFill>
                  <a:srgbClr val="C00000"/>
                </a:solidFill>
                <a:cs typeface="B Mitra" pitchFamily="2" charset="-78"/>
              </a:rPr>
              <a:t>وبلاگ‌ در جهان و ايران</a:t>
            </a:r>
            <a:endParaRPr lang="en-US" sz="2400" dirty="0">
              <a:solidFill>
                <a:srgbClr val="C00000"/>
              </a:solidFill>
              <a:cs typeface="B Mitra" pitchFamily="2" charset="-78"/>
            </a:endParaRPr>
          </a:p>
        </p:txBody>
      </p:sp>
      <p:sp>
        <p:nvSpPr>
          <p:cNvPr id="16" name="TextBox 15"/>
          <p:cNvSpPr txBox="1"/>
          <p:nvPr/>
        </p:nvSpPr>
        <p:spPr>
          <a:xfrm>
            <a:off x="428596" y="5214950"/>
            <a:ext cx="8286808" cy="1200329"/>
          </a:xfrm>
          <a:prstGeom prst="rect">
            <a:avLst/>
          </a:prstGeom>
          <a:blipFill>
            <a:blip r:embed="rId8"/>
            <a:tile tx="0" ty="0" sx="100000" sy="100000" flip="none" algn="tl"/>
          </a:blipFill>
        </p:spPr>
        <p:style>
          <a:lnRef idx="0">
            <a:schemeClr val="accent5"/>
          </a:lnRef>
          <a:fillRef idx="3">
            <a:schemeClr val="accent5"/>
          </a:fillRef>
          <a:effectRef idx="3">
            <a:schemeClr val="accent5"/>
          </a:effectRef>
          <a:fontRef idx="minor">
            <a:schemeClr val="lt1"/>
          </a:fontRef>
        </p:style>
        <p:txBody>
          <a:bodyPr wrap="square">
            <a:spAutoFit/>
          </a:bodyPr>
          <a:lstStyle/>
          <a:p>
            <a:pPr algn="justLow" rtl="1">
              <a:defRPr/>
            </a:pPr>
            <a:r>
              <a:rPr lang="fa-IR" sz="2400" dirty="0">
                <a:solidFill>
                  <a:srgbClr val="C00000"/>
                </a:solidFill>
                <a:cs typeface="B Esfehan" pitchFamily="2" charset="-78"/>
              </a:rPr>
              <a:t>وبلاگ در بين كاربران ايراني مشتريان بسياري دارد كه روزبه‌روز بر تعداد و تنوع‌شان افزوده مي‌شود. طبق برخي آمارهاي غيررسمي ايران از جهت تعداد وبلاگ در رتبه‌ي سوم يا چهارم دنيا قرار دارد. </a:t>
            </a:r>
            <a:endParaRPr lang="en-US" sz="2400" dirty="0">
              <a:solidFill>
                <a:srgbClr val="C00000"/>
              </a:solidFill>
              <a:cs typeface="B Esfeha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145">
                                          <p:stCondLst>
                                            <p:cond delay="0"/>
                                          </p:stCondLst>
                                        </p:cTn>
                                        <p:tgtEl>
                                          <p:spTgt spid="7"/>
                                        </p:tgtEl>
                                      </p:cBhvr>
                                    </p:animEffect>
                                    <p:anim calcmode="lin" valueType="num">
                                      <p:cBhvr>
                                        <p:cTn id="8" dur="456"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166"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166" tmFilter="0, 0; 0.125,0.2665; 0.25,0.4; 0.375,0.465; 0.5,0.5;  0.625,0.535; 0.75,0.6; 0.875,0.7335; 1,1">
                                          <p:stCondLst>
                                            <p:cond delay="166"/>
                                          </p:stCondLst>
                                        </p:cTn>
                                        <p:tgtEl>
                                          <p:spTgt spid="7"/>
                                        </p:tgtEl>
                                        <p:attrNameLst>
                                          <p:attrName>ppt_y</p:attrName>
                                        </p:attrNameLst>
                                      </p:cBhvr>
                                      <p:tavLst>
                                        <p:tav tm="0" fmla="#ppt_y-sin(pi*$)/9">
                                          <p:val>
                                            <p:fltVal val="0"/>
                                          </p:val>
                                        </p:tav>
                                        <p:tav tm="100000">
                                          <p:val>
                                            <p:fltVal val="1"/>
                                          </p:val>
                                        </p:tav>
                                      </p:tavLst>
                                    </p:anim>
                                    <p:anim calcmode="lin" valueType="num">
                                      <p:cBhvr>
                                        <p:cTn id="11" dur="83" tmFilter="0, 0; 0.125,0.2665; 0.25,0.4; 0.375,0.465; 0.5,0.5;  0.625,0.535; 0.75,0.6; 0.875,0.7335; 1,1">
                                          <p:stCondLst>
                                            <p:cond delay="331"/>
                                          </p:stCondLst>
                                        </p:cTn>
                                        <p:tgtEl>
                                          <p:spTgt spid="7"/>
                                        </p:tgtEl>
                                        <p:attrNameLst>
                                          <p:attrName>ppt_y</p:attrName>
                                        </p:attrNameLst>
                                      </p:cBhvr>
                                      <p:tavLst>
                                        <p:tav tm="0" fmla="#ppt_y-sin(pi*$)/27">
                                          <p:val>
                                            <p:fltVal val="0"/>
                                          </p:val>
                                        </p:tav>
                                        <p:tav tm="100000">
                                          <p:val>
                                            <p:fltVal val="1"/>
                                          </p:val>
                                        </p:tav>
                                      </p:tavLst>
                                    </p:anim>
                                    <p:anim calcmode="lin" valueType="num">
                                      <p:cBhvr>
                                        <p:cTn id="12" dur="41" tmFilter="0, 0; 0.125,0.2665; 0.25,0.4; 0.375,0.465; 0.5,0.5;  0.625,0.535; 0.75,0.6; 0.875,0.7335; 1,1">
                                          <p:stCondLst>
                                            <p:cond delay="414"/>
                                          </p:stCondLst>
                                        </p:cTn>
                                        <p:tgtEl>
                                          <p:spTgt spid="7"/>
                                        </p:tgtEl>
                                        <p:attrNameLst>
                                          <p:attrName>ppt_y</p:attrName>
                                        </p:attrNameLst>
                                      </p:cBhvr>
                                      <p:tavLst>
                                        <p:tav tm="0" fmla="#ppt_y-sin(pi*$)/81">
                                          <p:val>
                                            <p:fltVal val="0"/>
                                          </p:val>
                                        </p:tav>
                                        <p:tav tm="100000">
                                          <p:val>
                                            <p:fltVal val="1"/>
                                          </p:val>
                                        </p:tav>
                                      </p:tavLst>
                                    </p:anim>
                                    <p:animScale>
                                      <p:cBhvr>
                                        <p:cTn id="13" dur="7">
                                          <p:stCondLst>
                                            <p:cond delay="163"/>
                                          </p:stCondLst>
                                        </p:cTn>
                                        <p:tgtEl>
                                          <p:spTgt spid="7"/>
                                        </p:tgtEl>
                                      </p:cBhvr>
                                      <p:to x="100000" y="60000"/>
                                    </p:animScale>
                                    <p:animScale>
                                      <p:cBhvr>
                                        <p:cTn id="14" dur="42" decel="50000">
                                          <p:stCondLst>
                                            <p:cond delay="169"/>
                                          </p:stCondLst>
                                        </p:cTn>
                                        <p:tgtEl>
                                          <p:spTgt spid="7"/>
                                        </p:tgtEl>
                                      </p:cBhvr>
                                      <p:to x="100000" y="100000"/>
                                    </p:animScale>
                                    <p:animScale>
                                      <p:cBhvr>
                                        <p:cTn id="15" dur="7">
                                          <p:stCondLst>
                                            <p:cond delay="328"/>
                                          </p:stCondLst>
                                        </p:cTn>
                                        <p:tgtEl>
                                          <p:spTgt spid="7"/>
                                        </p:tgtEl>
                                      </p:cBhvr>
                                      <p:to x="100000" y="80000"/>
                                    </p:animScale>
                                    <p:animScale>
                                      <p:cBhvr>
                                        <p:cTn id="16" dur="42" decel="50000">
                                          <p:stCondLst>
                                            <p:cond delay="335"/>
                                          </p:stCondLst>
                                        </p:cTn>
                                        <p:tgtEl>
                                          <p:spTgt spid="7"/>
                                        </p:tgtEl>
                                      </p:cBhvr>
                                      <p:to x="100000" y="100000"/>
                                    </p:animScale>
                                    <p:animScale>
                                      <p:cBhvr>
                                        <p:cTn id="17" dur="7">
                                          <p:stCondLst>
                                            <p:cond delay="411"/>
                                          </p:stCondLst>
                                        </p:cTn>
                                        <p:tgtEl>
                                          <p:spTgt spid="7"/>
                                        </p:tgtEl>
                                      </p:cBhvr>
                                      <p:to x="100000" y="90000"/>
                                    </p:animScale>
                                    <p:animScale>
                                      <p:cBhvr>
                                        <p:cTn id="18" dur="42" decel="50000">
                                          <p:stCondLst>
                                            <p:cond delay="417"/>
                                          </p:stCondLst>
                                        </p:cTn>
                                        <p:tgtEl>
                                          <p:spTgt spid="7"/>
                                        </p:tgtEl>
                                      </p:cBhvr>
                                      <p:to x="100000" y="100000"/>
                                    </p:animScale>
                                    <p:animScale>
                                      <p:cBhvr>
                                        <p:cTn id="19" dur="7">
                                          <p:stCondLst>
                                            <p:cond delay="452"/>
                                          </p:stCondLst>
                                        </p:cTn>
                                        <p:tgtEl>
                                          <p:spTgt spid="7"/>
                                        </p:tgtEl>
                                      </p:cBhvr>
                                      <p:to x="100000" y="95000"/>
                                    </p:animScale>
                                    <p:animScale>
                                      <p:cBhvr>
                                        <p:cTn id="20" dur="42" decel="50000">
                                          <p:stCondLst>
                                            <p:cond delay="459"/>
                                          </p:stCondLst>
                                        </p:cTn>
                                        <p:tgtEl>
                                          <p:spTgt spid="7"/>
                                        </p:tgtEl>
                                      </p:cBhvr>
                                      <p:to x="100000" y="100000"/>
                                    </p:animScale>
                                  </p:childTnLst>
                                </p:cTn>
                              </p:par>
                            </p:childTnLst>
                          </p:cTn>
                        </p:par>
                        <p:par>
                          <p:cTn id="21" fill="hold">
                            <p:stCondLst>
                              <p:cond delay="501"/>
                            </p:stCondLst>
                            <p:childTnLst>
                              <p:par>
                                <p:cTn id="22" presetID="26"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down)">
                                      <p:cBhvr>
                                        <p:cTn id="24" dur="145">
                                          <p:stCondLst>
                                            <p:cond delay="0"/>
                                          </p:stCondLst>
                                        </p:cTn>
                                        <p:tgtEl>
                                          <p:spTgt spid="11"/>
                                        </p:tgtEl>
                                      </p:cBhvr>
                                    </p:animEffect>
                                    <p:anim calcmode="lin" valueType="num">
                                      <p:cBhvr>
                                        <p:cTn id="25" dur="456"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6" dur="166"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7" dur="166" tmFilter="0, 0; 0.125,0.2665; 0.25,0.4; 0.375,0.465; 0.5,0.5;  0.625,0.535; 0.75,0.6; 0.875,0.7335; 1,1">
                                          <p:stCondLst>
                                            <p:cond delay="166"/>
                                          </p:stCondLst>
                                        </p:cTn>
                                        <p:tgtEl>
                                          <p:spTgt spid="11"/>
                                        </p:tgtEl>
                                        <p:attrNameLst>
                                          <p:attrName>ppt_y</p:attrName>
                                        </p:attrNameLst>
                                      </p:cBhvr>
                                      <p:tavLst>
                                        <p:tav tm="0" fmla="#ppt_y-sin(pi*$)/9">
                                          <p:val>
                                            <p:fltVal val="0"/>
                                          </p:val>
                                        </p:tav>
                                        <p:tav tm="100000">
                                          <p:val>
                                            <p:fltVal val="1"/>
                                          </p:val>
                                        </p:tav>
                                      </p:tavLst>
                                    </p:anim>
                                    <p:anim calcmode="lin" valueType="num">
                                      <p:cBhvr>
                                        <p:cTn id="28" dur="83" tmFilter="0, 0; 0.125,0.2665; 0.25,0.4; 0.375,0.465; 0.5,0.5;  0.625,0.535; 0.75,0.6; 0.875,0.7335; 1,1">
                                          <p:stCondLst>
                                            <p:cond delay="331"/>
                                          </p:stCondLst>
                                        </p:cTn>
                                        <p:tgtEl>
                                          <p:spTgt spid="11"/>
                                        </p:tgtEl>
                                        <p:attrNameLst>
                                          <p:attrName>ppt_y</p:attrName>
                                        </p:attrNameLst>
                                      </p:cBhvr>
                                      <p:tavLst>
                                        <p:tav tm="0" fmla="#ppt_y-sin(pi*$)/27">
                                          <p:val>
                                            <p:fltVal val="0"/>
                                          </p:val>
                                        </p:tav>
                                        <p:tav tm="100000">
                                          <p:val>
                                            <p:fltVal val="1"/>
                                          </p:val>
                                        </p:tav>
                                      </p:tavLst>
                                    </p:anim>
                                    <p:anim calcmode="lin" valueType="num">
                                      <p:cBhvr>
                                        <p:cTn id="29" dur="41" tmFilter="0, 0; 0.125,0.2665; 0.25,0.4; 0.375,0.465; 0.5,0.5;  0.625,0.535; 0.75,0.6; 0.875,0.7335; 1,1">
                                          <p:stCondLst>
                                            <p:cond delay="414"/>
                                          </p:stCondLst>
                                        </p:cTn>
                                        <p:tgtEl>
                                          <p:spTgt spid="11"/>
                                        </p:tgtEl>
                                        <p:attrNameLst>
                                          <p:attrName>ppt_y</p:attrName>
                                        </p:attrNameLst>
                                      </p:cBhvr>
                                      <p:tavLst>
                                        <p:tav tm="0" fmla="#ppt_y-sin(pi*$)/81">
                                          <p:val>
                                            <p:fltVal val="0"/>
                                          </p:val>
                                        </p:tav>
                                        <p:tav tm="100000">
                                          <p:val>
                                            <p:fltVal val="1"/>
                                          </p:val>
                                        </p:tav>
                                      </p:tavLst>
                                    </p:anim>
                                    <p:animScale>
                                      <p:cBhvr>
                                        <p:cTn id="30" dur="7">
                                          <p:stCondLst>
                                            <p:cond delay="163"/>
                                          </p:stCondLst>
                                        </p:cTn>
                                        <p:tgtEl>
                                          <p:spTgt spid="11"/>
                                        </p:tgtEl>
                                      </p:cBhvr>
                                      <p:to x="100000" y="60000"/>
                                    </p:animScale>
                                    <p:animScale>
                                      <p:cBhvr>
                                        <p:cTn id="31" dur="42" decel="50000">
                                          <p:stCondLst>
                                            <p:cond delay="169"/>
                                          </p:stCondLst>
                                        </p:cTn>
                                        <p:tgtEl>
                                          <p:spTgt spid="11"/>
                                        </p:tgtEl>
                                      </p:cBhvr>
                                      <p:to x="100000" y="100000"/>
                                    </p:animScale>
                                    <p:animScale>
                                      <p:cBhvr>
                                        <p:cTn id="32" dur="7">
                                          <p:stCondLst>
                                            <p:cond delay="328"/>
                                          </p:stCondLst>
                                        </p:cTn>
                                        <p:tgtEl>
                                          <p:spTgt spid="11"/>
                                        </p:tgtEl>
                                      </p:cBhvr>
                                      <p:to x="100000" y="80000"/>
                                    </p:animScale>
                                    <p:animScale>
                                      <p:cBhvr>
                                        <p:cTn id="33" dur="42" decel="50000">
                                          <p:stCondLst>
                                            <p:cond delay="335"/>
                                          </p:stCondLst>
                                        </p:cTn>
                                        <p:tgtEl>
                                          <p:spTgt spid="11"/>
                                        </p:tgtEl>
                                      </p:cBhvr>
                                      <p:to x="100000" y="100000"/>
                                    </p:animScale>
                                    <p:animScale>
                                      <p:cBhvr>
                                        <p:cTn id="34" dur="7">
                                          <p:stCondLst>
                                            <p:cond delay="411"/>
                                          </p:stCondLst>
                                        </p:cTn>
                                        <p:tgtEl>
                                          <p:spTgt spid="11"/>
                                        </p:tgtEl>
                                      </p:cBhvr>
                                      <p:to x="100000" y="90000"/>
                                    </p:animScale>
                                    <p:animScale>
                                      <p:cBhvr>
                                        <p:cTn id="35" dur="42" decel="50000">
                                          <p:stCondLst>
                                            <p:cond delay="417"/>
                                          </p:stCondLst>
                                        </p:cTn>
                                        <p:tgtEl>
                                          <p:spTgt spid="11"/>
                                        </p:tgtEl>
                                      </p:cBhvr>
                                      <p:to x="100000" y="100000"/>
                                    </p:animScale>
                                    <p:animScale>
                                      <p:cBhvr>
                                        <p:cTn id="36" dur="7">
                                          <p:stCondLst>
                                            <p:cond delay="452"/>
                                          </p:stCondLst>
                                        </p:cTn>
                                        <p:tgtEl>
                                          <p:spTgt spid="11"/>
                                        </p:tgtEl>
                                      </p:cBhvr>
                                      <p:to x="100000" y="95000"/>
                                    </p:animScale>
                                    <p:animScale>
                                      <p:cBhvr>
                                        <p:cTn id="37" dur="42" decel="50000">
                                          <p:stCondLst>
                                            <p:cond delay="459"/>
                                          </p:stCondLst>
                                        </p:cTn>
                                        <p:tgtEl>
                                          <p:spTgt spid="11"/>
                                        </p:tgtEl>
                                      </p:cBhvr>
                                      <p:to x="100000" y="100000"/>
                                    </p:animScale>
                                  </p:childTnLst>
                                </p:cTn>
                              </p:par>
                            </p:childTnLst>
                          </p:cTn>
                        </p:par>
                        <p:par>
                          <p:cTn id="38" fill="hold">
                            <p:stCondLst>
                              <p:cond delay="1002"/>
                            </p:stCondLst>
                            <p:childTnLst>
                              <p:par>
                                <p:cTn id="39" presetID="26"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145">
                                          <p:stCondLst>
                                            <p:cond delay="0"/>
                                          </p:stCondLst>
                                        </p:cTn>
                                        <p:tgtEl>
                                          <p:spTgt spid="8"/>
                                        </p:tgtEl>
                                      </p:cBhvr>
                                    </p:animEffect>
                                    <p:anim calcmode="lin" valueType="num">
                                      <p:cBhvr>
                                        <p:cTn id="42" dur="456"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3" dur="166"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4" dur="166" tmFilter="0, 0; 0.125,0.2665; 0.25,0.4; 0.375,0.465; 0.5,0.5;  0.625,0.535; 0.75,0.6; 0.875,0.7335; 1,1">
                                          <p:stCondLst>
                                            <p:cond delay="166"/>
                                          </p:stCondLst>
                                        </p:cTn>
                                        <p:tgtEl>
                                          <p:spTgt spid="8"/>
                                        </p:tgtEl>
                                        <p:attrNameLst>
                                          <p:attrName>ppt_y</p:attrName>
                                        </p:attrNameLst>
                                      </p:cBhvr>
                                      <p:tavLst>
                                        <p:tav tm="0" fmla="#ppt_y-sin(pi*$)/9">
                                          <p:val>
                                            <p:fltVal val="0"/>
                                          </p:val>
                                        </p:tav>
                                        <p:tav tm="100000">
                                          <p:val>
                                            <p:fltVal val="1"/>
                                          </p:val>
                                        </p:tav>
                                      </p:tavLst>
                                    </p:anim>
                                    <p:anim calcmode="lin" valueType="num">
                                      <p:cBhvr>
                                        <p:cTn id="45" dur="83" tmFilter="0, 0; 0.125,0.2665; 0.25,0.4; 0.375,0.465; 0.5,0.5;  0.625,0.535; 0.75,0.6; 0.875,0.7335; 1,1">
                                          <p:stCondLst>
                                            <p:cond delay="331"/>
                                          </p:stCondLst>
                                        </p:cTn>
                                        <p:tgtEl>
                                          <p:spTgt spid="8"/>
                                        </p:tgtEl>
                                        <p:attrNameLst>
                                          <p:attrName>ppt_y</p:attrName>
                                        </p:attrNameLst>
                                      </p:cBhvr>
                                      <p:tavLst>
                                        <p:tav tm="0" fmla="#ppt_y-sin(pi*$)/27">
                                          <p:val>
                                            <p:fltVal val="0"/>
                                          </p:val>
                                        </p:tav>
                                        <p:tav tm="100000">
                                          <p:val>
                                            <p:fltVal val="1"/>
                                          </p:val>
                                        </p:tav>
                                      </p:tavLst>
                                    </p:anim>
                                    <p:anim calcmode="lin" valueType="num">
                                      <p:cBhvr>
                                        <p:cTn id="46" dur="41" tmFilter="0, 0; 0.125,0.2665; 0.25,0.4; 0.375,0.465; 0.5,0.5;  0.625,0.535; 0.75,0.6; 0.875,0.7335; 1,1">
                                          <p:stCondLst>
                                            <p:cond delay="414"/>
                                          </p:stCondLst>
                                        </p:cTn>
                                        <p:tgtEl>
                                          <p:spTgt spid="8"/>
                                        </p:tgtEl>
                                        <p:attrNameLst>
                                          <p:attrName>ppt_y</p:attrName>
                                        </p:attrNameLst>
                                      </p:cBhvr>
                                      <p:tavLst>
                                        <p:tav tm="0" fmla="#ppt_y-sin(pi*$)/81">
                                          <p:val>
                                            <p:fltVal val="0"/>
                                          </p:val>
                                        </p:tav>
                                        <p:tav tm="100000">
                                          <p:val>
                                            <p:fltVal val="1"/>
                                          </p:val>
                                        </p:tav>
                                      </p:tavLst>
                                    </p:anim>
                                    <p:animScale>
                                      <p:cBhvr>
                                        <p:cTn id="47" dur="7">
                                          <p:stCondLst>
                                            <p:cond delay="163"/>
                                          </p:stCondLst>
                                        </p:cTn>
                                        <p:tgtEl>
                                          <p:spTgt spid="8"/>
                                        </p:tgtEl>
                                      </p:cBhvr>
                                      <p:to x="100000" y="60000"/>
                                    </p:animScale>
                                    <p:animScale>
                                      <p:cBhvr>
                                        <p:cTn id="48" dur="42" decel="50000">
                                          <p:stCondLst>
                                            <p:cond delay="169"/>
                                          </p:stCondLst>
                                        </p:cTn>
                                        <p:tgtEl>
                                          <p:spTgt spid="8"/>
                                        </p:tgtEl>
                                      </p:cBhvr>
                                      <p:to x="100000" y="100000"/>
                                    </p:animScale>
                                    <p:animScale>
                                      <p:cBhvr>
                                        <p:cTn id="49" dur="7">
                                          <p:stCondLst>
                                            <p:cond delay="328"/>
                                          </p:stCondLst>
                                        </p:cTn>
                                        <p:tgtEl>
                                          <p:spTgt spid="8"/>
                                        </p:tgtEl>
                                      </p:cBhvr>
                                      <p:to x="100000" y="80000"/>
                                    </p:animScale>
                                    <p:animScale>
                                      <p:cBhvr>
                                        <p:cTn id="50" dur="42" decel="50000">
                                          <p:stCondLst>
                                            <p:cond delay="335"/>
                                          </p:stCondLst>
                                        </p:cTn>
                                        <p:tgtEl>
                                          <p:spTgt spid="8"/>
                                        </p:tgtEl>
                                      </p:cBhvr>
                                      <p:to x="100000" y="100000"/>
                                    </p:animScale>
                                    <p:animScale>
                                      <p:cBhvr>
                                        <p:cTn id="51" dur="7">
                                          <p:stCondLst>
                                            <p:cond delay="411"/>
                                          </p:stCondLst>
                                        </p:cTn>
                                        <p:tgtEl>
                                          <p:spTgt spid="8"/>
                                        </p:tgtEl>
                                      </p:cBhvr>
                                      <p:to x="100000" y="90000"/>
                                    </p:animScale>
                                    <p:animScale>
                                      <p:cBhvr>
                                        <p:cTn id="52" dur="42" decel="50000">
                                          <p:stCondLst>
                                            <p:cond delay="417"/>
                                          </p:stCondLst>
                                        </p:cTn>
                                        <p:tgtEl>
                                          <p:spTgt spid="8"/>
                                        </p:tgtEl>
                                      </p:cBhvr>
                                      <p:to x="100000" y="100000"/>
                                    </p:animScale>
                                    <p:animScale>
                                      <p:cBhvr>
                                        <p:cTn id="53" dur="7">
                                          <p:stCondLst>
                                            <p:cond delay="452"/>
                                          </p:stCondLst>
                                        </p:cTn>
                                        <p:tgtEl>
                                          <p:spTgt spid="8"/>
                                        </p:tgtEl>
                                      </p:cBhvr>
                                      <p:to x="100000" y="95000"/>
                                    </p:animScale>
                                    <p:animScale>
                                      <p:cBhvr>
                                        <p:cTn id="54" dur="42" decel="50000">
                                          <p:stCondLst>
                                            <p:cond delay="459"/>
                                          </p:stCondLst>
                                        </p:cTn>
                                        <p:tgtEl>
                                          <p:spTgt spid="8"/>
                                        </p:tgtEl>
                                      </p:cBhvr>
                                      <p:to x="100000" y="100000"/>
                                    </p:animScale>
                                  </p:childTnLst>
                                </p:cTn>
                              </p:par>
                            </p:childTnLst>
                          </p:cTn>
                        </p:par>
                        <p:par>
                          <p:cTn id="55" fill="hold">
                            <p:stCondLst>
                              <p:cond delay="1503"/>
                            </p:stCondLst>
                            <p:childTnLst>
                              <p:par>
                                <p:cTn id="56" presetID="26"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down)">
                                      <p:cBhvr>
                                        <p:cTn id="58" dur="145">
                                          <p:stCondLst>
                                            <p:cond delay="0"/>
                                          </p:stCondLst>
                                        </p:cTn>
                                        <p:tgtEl>
                                          <p:spTgt spid="10"/>
                                        </p:tgtEl>
                                      </p:cBhvr>
                                    </p:animEffect>
                                    <p:anim calcmode="lin" valueType="num">
                                      <p:cBhvr>
                                        <p:cTn id="59" dur="456"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60" dur="166"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61" dur="166" tmFilter="0, 0; 0.125,0.2665; 0.25,0.4; 0.375,0.465; 0.5,0.5;  0.625,0.535; 0.75,0.6; 0.875,0.7335; 1,1">
                                          <p:stCondLst>
                                            <p:cond delay="166"/>
                                          </p:stCondLst>
                                        </p:cTn>
                                        <p:tgtEl>
                                          <p:spTgt spid="10"/>
                                        </p:tgtEl>
                                        <p:attrNameLst>
                                          <p:attrName>ppt_y</p:attrName>
                                        </p:attrNameLst>
                                      </p:cBhvr>
                                      <p:tavLst>
                                        <p:tav tm="0" fmla="#ppt_y-sin(pi*$)/9">
                                          <p:val>
                                            <p:fltVal val="0"/>
                                          </p:val>
                                        </p:tav>
                                        <p:tav tm="100000">
                                          <p:val>
                                            <p:fltVal val="1"/>
                                          </p:val>
                                        </p:tav>
                                      </p:tavLst>
                                    </p:anim>
                                    <p:anim calcmode="lin" valueType="num">
                                      <p:cBhvr>
                                        <p:cTn id="62" dur="83" tmFilter="0, 0; 0.125,0.2665; 0.25,0.4; 0.375,0.465; 0.5,0.5;  0.625,0.535; 0.75,0.6; 0.875,0.7335; 1,1">
                                          <p:stCondLst>
                                            <p:cond delay="331"/>
                                          </p:stCondLst>
                                        </p:cTn>
                                        <p:tgtEl>
                                          <p:spTgt spid="10"/>
                                        </p:tgtEl>
                                        <p:attrNameLst>
                                          <p:attrName>ppt_y</p:attrName>
                                        </p:attrNameLst>
                                      </p:cBhvr>
                                      <p:tavLst>
                                        <p:tav tm="0" fmla="#ppt_y-sin(pi*$)/27">
                                          <p:val>
                                            <p:fltVal val="0"/>
                                          </p:val>
                                        </p:tav>
                                        <p:tav tm="100000">
                                          <p:val>
                                            <p:fltVal val="1"/>
                                          </p:val>
                                        </p:tav>
                                      </p:tavLst>
                                    </p:anim>
                                    <p:anim calcmode="lin" valueType="num">
                                      <p:cBhvr>
                                        <p:cTn id="63" dur="41" tmFilter="0, 0; 0.125,0.2665; 0.25,0.4; 0.375,0.465; 0.5,0.5;  0.625,0.535; 0.75,0.6; 0.875,0.7335; 1,1">
                                          <p:stCondLst>
                                            <p:cond delay="414"/>
                                          </p:stCondLst>
                                        </p:cTn>
                                        <p:tgtEl>
                                          <p:spTgt spid="10"/>
                                        </p:tgtEl>
                                        <p:attrNameLst>
                                          <p:attrName>ppt_y</p:attrName>
                                        </p:attrNameLst>
                                      </p:cBhvr>
                                      <p:tavLst>
                                        <p:tav tm="0" fmla="#ppt_y-sin(pi*$)/81">
                                          <p:val>
                                            <p:fltVal val="0"/>
                                          </p:val>
                                        </p:tav>
                                        <p:tav tm="100000">
                                          <p:val>
                                            <p:fltVal val="1"/>
                                          </p:val>
                                        </p:tav>
                                      </p:tavLst>
                                    </p:anim>
                                    <p:animScale>
                                      <p:cBhvr>
                                        <p:cTn id="64" dur="7">
                                          <p:stCondLst>
                                            <p:cond delay="163"/>
                                          </p:stCondLst>
                                        </p:cTn>
                                        <p:tgtEl>
                                          <p:spTgt spid="10"/>
                                        </p:tgtEl>
                                      </p:cBhvr>
                                      <p:to x="100000" y="60000"/>
                                    </p:animScale>
                                    <p:animScale>
                                      <p:cBhvr>
                                        <p:cTn id="65" dur="42" decel="50000">
                                          <p:stCondLst>
                                            <p:cond delay="169"/>
                                          </p:stCondLst>
                                        </p:cTn>
                                        <p:tgtEl>
                                          <p:spTgt spid="10"/>
                                        </p:tgtEl>
                                      </p:cBhvr>
                                      <p:to x="100000" y="100000"/>
                                    </p:animScale>
                                    <p:animScale>
                                      <p:cBhvr>
                                        <p:cTn id="66" dur="7">
                                          <p:stCondLst>
                                            <p:cond delay="328"/>
                                          </p:stCondLst>
                                        </p:cTn>
                                        <p:tgtEl>
                                          <p:spTgt spid="10"/>
                                        </p:tgtEl>
                                      </p:cBhvr>
                                      <p:to x="100000" y="80000"/>
                                    </p:animScale>
                                    <p:animScale>
                                      <p:cBhvr>
                                        <p:cTn id="67" dur="42" decel="50000">
                                          <p:stCondLst>
                                            <p:cond delay="335"/>
                                          </p:stCondLst>
                                        </p:cTn>
                                        <p:tgtEl>
                                          <p:spTgt spid="10"/>
                                        </p:tgtEl>
                                      </p:cBhvr>
                                      <p:to x="100000" y="100000"/>
                                    </p:animScale>
                                    <p:animScale>
                                      <p:cBhvr>
                                        <p:cTn id="68" dur="7">
                                          <p:stCondLst>
                                            <p:cond delay="411"/>
                                          </p:stCondLst>
                                        </p:cTn>
                                        <p:tgtEl>
                                          <p:spTgt spid="10"/>
                                        </p:tgtEl>
                                      </p:cBhvr>
                                      <p:to x="100000" y="90000"/>
                                    </p:animScale>
                                    <p:animScale>
                                      <p:cBhvr>
                                        <p:cTn id="69" dur="42" decel="50000">
                                          <p:stCondLst>
                                            <p:cond delay="417"/>
                                          </p:stCondLst>
                                        </p:cTn>
                                        <p:tgtEl>
                                          <p:spTgt spid="10"/>
                                        </p:tgtEl>
                                      </p:cBhvr>
                                      <p:to x="100000" y="100000"/>
                                    </p:animScale>
                                    <p:animScale>
                                      <p:cBhvr>
                                        <p:cTn id="70" dur="7">
                                          <p:stCondLst>
                                            <p:cond delay="452"/>
                                          </p:stCondLst>
                                        </p:cTn>
                                        <p:tgtEl>
                                          <p:spTgt spid="10"/>
                                        </p:tgtEl>
                                      </p:cBhvr>
                                      <p:to x="100000" y="95000"/>
                                    </p:animScale>
                                    <p:animScale>
                                      <p:cBhvr>
                                        <p:cTn id="71" dur="42" decel="50000">
                                          <p:stCondLst>
                                            <p:cond delay="459"/>
                                          </p:stCondLst>
                                        </p:cTn>
                                        <p:tgtEl>
                                          <p:spTgt spid="10"/>
                                        </p:tgtEl>
                                      </p:cBhvr>
                                      <p:to x="100000" y="100000"/>
                                    </p:animScale>
                                  </p:childTnLst>
                                </p:cTn>
                              </p:par>
                            </p:childTnLst>
                          </p:cTn>
                        </p:par>
                        <p:par>
                          <p:cTn id="72" fill="hold">
                            <p:stCondLst>
                              <p:cond delay="2004"/>
                            </p:stCondLst>
                            <p:childTnLst>
                              <p:par>
                                <p:cTn id="73" presetID="26" presetClass="entr" presetSubtype="0" fill="hold" nodeType="after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wipe(down)">
                                      <p:cBhvr>
                                        <p:cTn id="75" dur="145">
                                          <p:stCondLst>
                                            <p:cond delay="0"/>
                                          </p:stCondLst>
                                        </p:cTn>
                                        <p:tgtEl>
                                          <p:spTgt spid="9"/>
                                        </p:tgtEl>
                                      </p:cBhvr>
                                    </p:animEffect>
                                    <p:anim calcmode="lin" valueType="num">
                                      <p:cBhvr>
                                        <p:cTn id="76" dur="456"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7" dur="166"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8" dur="166" tmFilter="0, 0; 0.125,0.2665; 0.25,0.4; 0.375,0.465; 0.5,0.5;  0.625,0.535; 0.75,0.6; 0.875,0.7335; 1,1">
                                          <p:stCondLst>
                                            <p:cond delay="166"/>
                                          </p:stCondLst>
                                        </p:cTn>
                                        <p:tgtEl>
                                          <p:spTgt spid="9"/>
                                        </p:tgtEl>
                                        <p:attrNameLst>
                                          <p:attrName>ppt_y</p:attrName>
                                        </p:attrNameLst>
                                      </p:cBhvr>
                                      <p:tavLst>
                                        <p:tav tm="0" fmla="#ppt_y-sin(pi*$)/9">
                                          <p:val>
                                            <p:fltVal val="0"/>
                                          </p:val>
                                        </p:tav>
                                        <p:tav tm="100000">
                                          <p:val>
                                            <p:fltVal val="1"/>
                                          </p:val>
                                        </p:tav>
                                      </p:tavLst>
                                    </p:anim>
                                    <p:anim calcmode="lin" valueType="num">
                                      <p:cBhvr>
                                        <p:cTn id="79" dur="83" tmFilter="0, 0; 0.125,0.2665; 0.25,0.4; 0.375,0.465; 0.5,0.5;  0.625,0.535; 0.75,0.6; 0.875,0.7335; 1,1">
                                          <p:stCondLst>
                                            <p:cond delay="331"/>
                                          </p:stCondLst>
                                        </p:cTn>
                                        <p:tgtEl>
                                          <p:spTgt spid="9"/>
                                        </p:tgtEl>
                                        <p:attrNameLst>
                                          <p:attrName>ppt_y</p:attrName>
                                        </p:attrNameLst>
                                      </p:cBhvr>
                                      <p:tavLst>
                                        <p:tav tm="0" fmla="#ppt_y-sin(pi*$)/27">
                                          <p:val>
                                            <p:fltVal val="0"/>
                                          </p:val>
                                        </p:tav>
                                        <p:tav tm="100000">
                                          <p:val>
                                            <p:fltVal val="1"/>
                                          </p:val>
                                        </p:tav>
                                      </p:tavLst>
                                    </p:anim>
                                    <p:anim calcmode="lin" valueType="num">
                                      <p:cBhvr>
                                        <p:cTn id="80" dur="41" tmFilter="0, 0; 0.125,0.2665; 0.25,0.4; 0.375,0.465; 0.5,0.5;  0.625,0.535; 0.75,0.6; 0.875,0.7335; 1,1">
                                          <p:stCondLst>
                                            <p:cond delay="414"/>
                                          </p:stCondLst>
                                        </p:cTn>
                                        <p:tgtEl>
                                          <p:spTgt spid="9"/>
                                        </p:tgtEl>
                                        <p:attrNameLst>
                                          <p:attrName>ppt_y</p:attrName>
                                        </p:attrNameLst>
                                      </p:cBhvr>
                                      <p:tavLst>
                                        <p:tav tm="0" fmla="#ppt_y-sin(pi*$)/81">
                                          <p:val>
                                            <p:fltVal val="0"/>
                                          </p:val>
                                        </p:tav>
                                        <p:tav tm="100000">
                                          <p:val>
                                            <p:fltVal val="1"/>
                                          </p:val>
                                        </p:tav>
                                      </p:tavLst>
                                    </p:anim>
                                    <p:animScale>
                                      <p:cBhvr>
                                        <p:cTn id="81" dur="7">
                                          <p:stCondLst>
                                            <p:cond delay="163"/>
                                          </p:stCondLst>
                                        </p:cTn>
                                        <p:tgtEl>
                                          <p:spTgt spid="9"/>
                                        </p:tgtEl>
                                      </p:cBhvr>
                                      <p:to x="100000" y="60000"/>
                                    </p:animScale>
                                    <p:animScale>
                                      <p:cBhvr>
                                        <p:cTn id="82" dur="42" decel="50000">
                                          <p:stCondLst>
                                            <p:cond delay="169"/>
                                          </p:stCondLst>
                                        </p:cTn>
                                        <p:tgtEl>
                                          <p:spTgt spid="9"/>
                                        </p:tgtEl>
                                      </p:cBhvr>
                                      <p:to x="100000" y="100000"/>
                                    </p:animScale>
                                    <p:animScale>
                                      <p:cBhvr>
                                        <p:cTn id="83" dur="7">
                                          <p:stCondLst>
                                            <p:cond delay="328"/>
                                          </p:stCondLst>
                                        </p:cTn>
                                        <p:tgtEl>
                                          <p:spTgt spid="9"/>
                                        </p:tgtEl>
                                      </p:cBhvr>
                                      <p:to x="100000" y="80000"/>
                                    </p:animScale>
                                    <p:animScale>
                                      <p:cBhvr>
                                        <p:cTn id="84" dur="42" decel="50000">
                                          <p:stCondLst>
                                            <p:cond delay="335"/>
                                          </p:stCondLst>
                                        </p:cTn>
                                        <p:tgtEl>
                                          <p:spTgt spid="9"/>
                                        </p:tgtEl>
                                      </p:cBhvr>
                                      <p:to x="100000" y="100000"/>
                                    </p:animScale>
                                    <p:animScale>
                                      <p:cBhvr>
                                        <p:cTn id="85" dur="7">
                                          <p:stCondLst>
                                            <p:cond delay="411"/>
                                          </p:stCondLst>
                                        </p:cTn>
                                        <p:tgtEl>
                                          <p:spTgt spid="9"/>
                                        </p:tgtEl>
                                      </p:cBhvr>
                                      <p:to x="100000" y="90000"/>
                                    </p:animScale>
                                    <p:animScale>
                                      <p:cBhvr>
                                        <p:cTn id="86" dur="42" decel="50000">
                                          <p:stCondLst>
                                            <p:cond delay="417"/>
                                          </p:stCondLst>
                                        </p:cTn>
                                        <p:tgtEl>
                                          <p:spTgt spid="9"/>
                                        </p:tgtEl>
                                      </p:cBhvr>
                                      <p:to x="100000" y="100000"/>
                                    </p:animScale>
                                    <p:animScale>
                                      <p:cBhvr>
                                        <p:cTn id="87" dur="7">
                                          <p:stCondLst>
                                            <p:cond delay="452"/>
                                          </p:stCondLst>
                                        </p:cTn>
                                        <p:tgtEl>
                                          <p:spTgt spid="9"/>
                                        </p:tgtEl>
                                      </p:cBhvr>
                                      <p:to x="100000" y="95000"/>
                                    </p:animScale>
                                    <p:animScale>
                                      <p:cBhvr>
                                        <p:cTn id="88" dur="42" decel="50000">
                                          <p:stCondLst>
                                            <p:cond delay="459"/>
                                          </p:stCondLst>
                                        </p:cTn>
                                        <p:tgtEl>
                                          <p:spTgt spid="9"/>
                                        </p:tgtEl>
                                      </p:cBhvr>
                                      <p:to x="100000" y="100000"/>
                                    </p:animScale>
                                  </p:childTnLst>
                                </p:cTn>
                              </p:par>
                            </p:childTnLst>
                          </p:cTn>
                        </p:par>
                        <p:par>
                          <p:cTn id="89" fill="hold">
                            <p:stCondLst>
                              <p:cond delay="2505"/>
                            </p:stCondLst>
                            <p:childTnLst>
                              <p:par>
                                <p:cTn id="90" presetID="26" presetClass="entr" presetSubtype="0" fill="hold" nodeType="after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wipe(down)">
                                      <p:cBhvr>
                                        <p:cTn id="92" dur="145">
                                          <p:stCondLst>
                                            <p:cond delay="0"/>
                                          </p:stCondLst>
                                        </p:cTn>
                                        <p:tgtEl>
                                          <p:spTgt spid="12"/>
                                        </p:tgtEl>
                                      </p:cBhvr>
                                    </p:animEffect>
                                    <p:anim calcmode="lin" valueType="num">
                                      <p:cBhvr>
                                        <p:cTn id="93"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4"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95"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96"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97"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98" dur="7">
                                          <p:stCondLst>
                                            <p:cond delay="163"/>
                                          </p:stCondLst>
                                        </p:cTn>
                                        <p:tgtEl>
                                          <p:spTgt spid="12"/>
                                        </p:tgtEl>
                                      </p:cBhvr>
                                      <p:to x="100000" y="60000"/>
                                    </p:animScale>
                                    <p:animScale>
                                      <p:cBhvr>
                                        <p:cTn id="99" dur="42" decel="50000">
                                          <p:stCondLst>
                                            <p:cond delay="169"/>
                                          </p:stCondLst>
                                        </p:cTn>
                                        <p:tgtEl>
                                          <p:spTgt spid="12"/>
                                        </p:tgtEl>
                                      </p:cBhvr>
                                      <p:to x="100000" y="100000"/>
                                    </p:animScale>
                                    <p:animScale>
                                      <p:cBhvr>
                                        <p:cTn id="100" dur="7">
                                          <p:stCondLst>
                                            <p:cond delay="328"/>
                                          </p:stCondLst>
                                        </p:cTn>
                                        <p:tgtEl>
                                          <p:spTgt spid="12"/>
                                        </p:tgtEl>
                                      </p:cBhvr>
                                      <p:to x="100000" y="80000"/>
                                    </p:animScale>
                                    <p:animScale>
                                      <p:cBhvr>
                                        <p:cTn id="101" dur="42" decel="50000">
                                          <p:stCondLst>
                                            <p:cond delay="335"/>
                                          </p:stCondLst>
                                        </p:cTn>
                                        <p:tgtEl>
                                          <p:spTgt spid="12"/>
                                        </p:tgtEl>
                                      </p:cBhvr>
                                      <p:to x="100000" y="100000"/>
                                    </p:animScale>
                                    <p:animScale>
                                      <p:cBhvr>
                                        <p:cTn id="102" dur="7">
                                          <p:stCondLst>
                                            <p:cond delay="411"/>
                                          </p:stCondLst>
                                        </p:cTn>
                                        <p:tgtEl>
                                          <p:spTgt spid="12"/>
                                        </p:tgtEl>
                                      </p:cBhvr>
                                      <p:to x="100000" y="90000"/>
                                    </p:animScale>
                                    <p:animScale>
                                      <p:cBhvr>
                                        <p:cTn id="103" dur="42" decel="50000">
                                          <p:stCondLst>
                                            <p:cond delay="417"/>
                                          </p:stCondLst>
                                        </p:cTn>
                                        <p:tgtEl>
                                          <p:spTgt spid="12"/>
                                        </p:tgtEl>
                                      </p:cBhvr>
                                      <p:to x="100000" y="100000"/>
                                    </p:animScale>
                                    <p:animScale>
                                      <p:cBhvr>
                                        <p:cTn id="104" dur="7">
                                          <p:stCondLst>
                                            <p:cond delay="452"/>
                                          </p:stCondLst>
                                        </p:cTn>
                                        <p:tgtEl>
                                          <p:spTgt spid="12"/>
                                        </p:tgtEl>
                                      </p:cBhvr>
                                      <p:to x="100000" y="95000"/>
                                    </p:animScale>
                                    <p:animScale>
                                      <p:cBhvr>
                                        <p:cTn id="105" dur="42" decel="50000">
                                          <p:stCondLst>
                                            <p:cond delay="459"/>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142852"/>
            <a:ext cx="8229600" cy="725470"/>
          </a:xfrm>
          <a:prstGeom prst="rect">
            <a:avLst/>
          </a:prstGeom>
        </p:spPr>
        <p:style>
          <a:lnRef idx="0">
            <a:schemeClr val="accent5"/>
          </a:lnRef>
          <a:fillRef idx="3">
            <a:schemeClr val="accent5"/>
          </a:fillRef>
          <a:effectRef idx="3">
            <a:schemeClr val="accent5"/>
          </a:effectRef>
          <a:fontRef idx="minor">
            <a:schemeClr val="lt1"/>
          </a:fontRef>
        </p:style>
        <p:txBody>
          <a:bodyPr>
            <a:normAutofit fontScale="97500"/>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B Titr" pitchFamily="2" charset="-78"/>
              </a:rPr>
              <a:t>   </a:t>
            </a:r>
            <a:r>
              <a:rPr kumimoji="0" lang="fa-IR" sz="4100" b="1" i="0" u="none" strike="noStrike" kern="1200" cap="none" spc="0" normalizeH="0" baseline="0" noProof="0" dirty="0" smtClean="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rPr>
              <a:t>سایت های ارتباطی مجازی </a:t>
            </a:r>
            <a:endParaRPr kumimoji="0" lang="en-US" sz="4100" b="1" i="0" u="none" strike="noStrike" kern="1200" cap="none" spc="0" normalizeH="0" baseline="0" noProof="0" dirty="0">
              <a:ln>
                <a:noFill/>
              </a:ln>
              <a:solidFill>
                <a:schemeClr val="lt1"/>
              </a:solidFill>
              <a:effectLst>
                <a:outerShdw blurRad="31750" dist="25400" dir="5400000" algn="tl" rotWithShape="0">
                  <a:srgbClr val="000000">
                    <a:alpha val="25000"/>
                  </a:srgbClr>
                </a:outerShdw>
              </a:effectLst>
              <a:uLnTx/>
              <a:uFillTx/>
              <a:latin typeface="+mn-lt"/>
              <a:ea typeface="+mn-ea"/>
              <a:cs typeface="2  Esfehan" pitchFamily="2" charset="-78"/>
            </a:endParaRPr>
          </a:p>
        </p:txBody>
      </p:sp>
      <p:pic>
        <p:nvPicPr>
          <p:cNvPr id="3" name="Content Placeholder 3" descr="http://www.steuben.lib.in.us/images/facebook%20logo.jpg"/>
          <p:cNvPicPr>
            <a:picLocks/>
          </p:cNvPicPr>
          <p:nvPr/>
        </p:nvPicPr>
        <p:blipFill>
          <a:blip r:embed="rId2"/>
          <a:srcRect/>
          <a:stretch>
            <a:fillRect/>
          </a:stretch>
        </p:blipFill>
        <p:spPr bwMode="auto">
          <a:xfrm>
            <a:off x="71406" y="1857364"/>
            <a:ext cx="2571768" cy="4572031"/>
          </a:xfrm>
          <a:prstGeom prst="rect">
            <a:avLst/>
          </a:prstGeom>
          <a:noFill/>
          <a:ln w="9525">
            <a:noFill/>
            <a:miter lim="800000"/>
            <a:headEnd/>
            <a:tailEnd/>
          </a:ln>
        </p:spPr>
      </p:pic>
      <p:sp>
        <p:nvSpPr>
          <p:cNvPr id="4" name="Rectangle 1"/>
          <p:cNvSpPr>
            <a:spLocks noChangeArrowheads="1"/>
          </p:cNvSpPr>
          <p:nvPr/>
        </p:nvSpPr>
        <p:spPr bwMode="auto">
          <a:xfrm>
            <a:off x="2786050" y="1643050"/>
            <a:ext cx="5857916" cy="5262979"/>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r">
              <a:defRPr/>
            </a:pPr>
            <a:r>
              <a:rPr lang="fa-IR" sz="2400" b="1" dirty="0" smtClean="0">
                <a:cs typeface="2  Nazanin" pitchFamily="2" charset="-78"/>
              </a:rPr>
              <a:t>سایتی است که به واسطه‌ي آن می‌شود با دوستان یا اعضای خانواده ارتباط برقرار كرد و فیلم یا پیغام به اشتراک گذاشت. </a:t>
            </a:r>
            <a:endParaRPr lang="en-US" sz="2400" b="1" dirty="0" smtClean="0">
              <a:cs typeface="2  Nazanin" pitchFamily="2" charset="-78"/>
            </a:endParaRPr>
          </a:p>
          <a:p>
            <a:pPr algn="r">
              <a:defRPr/>
            </a:pPr>
            <a:r>
              <a:rPr lang="ar-SA" sz="2400" b="1" dirty="0" smtClean="0">
                <a:cs typeface="2  Nazanin" pitchFamily="2" charset="-78"/>
              </a:rPr>
              <a:t>فيس‌بوك از سال 2007 به بعد شاهد تغييرات جدي شد و در سال 2008 به همراه سي‌ان‌ان و تو</a:t>
            </a:r>
            <a:r>
              <a:rPr lang="fa-IR" sz="2400" b="1" dirty="0" smtClean="0">
                <a:cs typeface="2  Nazanin" pitchFamily="2" charset="-78"/>
              </a:rPr>
              <a:t>ی</a:t>
            </a:r>
            <a:r>
              <a:rPr lang="ar-SA" sz="2400" b="1" dirty="0" smtClean="0">
                <a:cs typeface="2  Nazanin" pitchFamily="2" charset="-78"/>
              </a:rPr>
              <a:t>يتر به عنوان بنگاه سخن‌پراكني نقش عمده‌اي در انتخابات رياست جمهوري آمريكا بازي كرد.</a:t>
            </a:r>
            <a:endParaRPr lang="en-US" sz="2400" b="1" dirty="0" smtClean="0">
              <a:cs typeface="2  Nazanin" pitchFamily="2" charset="-78"/>
            </a:endParaRPr>
          </a:p>
          <a:p>
            <a:pPr algn="r">
              <a:defRPr/>
            </a:pPr>
            <a:r>
              <a:rPr lang="ar-SA" sz="2400" b="1" dirty="0" smtClean="0">
                <a:cs typeface="2  Nazanin" pitchFamily="2" charset="-78"/>
              </a:rPr>
              <a:t>جديدترين نقش‌آفريني سياسي اين سايت در جريان انتخابات </a:t>
            </a:r>
            <a:r>
              <a:rPr lang="fa-IR" sz="2400" b="1" dirty="0" smtClean="0">
                <a:cs typeface="2  Nazanin" pitchFamily="2" charset="-78"/>
              </a:rPr>
              <a:t>ریاست جمهوری خرداد 1388</a:t>
            </a:r>
            <a:r>
              <a:rPr lang="ar-SA" sz="2400" b="1" dirty="0" smtClean="0">
                <a:cs typeface="2  Nazanin" pitchFamily="2" charset="-78"/>
              </a:rPr>
              <a:t> و آشوب‌هاي پس از آن بود. معترضان و هواداران‌شان از اين سايت‌هاي براي تبل</a:t>
            </a:r>
            <a:r>
              <a:rPr lang="fa-IR" sz="2400" b="1" dirty="0" smtClean="0">
                <a:cs typeface="2  Nazanin" pitchFamily="2" charset="-78"/>
              </a:rPr>
              <a:t>ی</a:t>
            </a:r>
            <a:r>
              <a:rPr lang="ar-SA" sz="2400" b="1" dirty="0" smtClean="0">
                <a:cs typeface="2  Nazanin" pitchFamily="2" charset="-78"/>
              </a:rPr>
              <a:t>غات، خبررساني و هماهنگي با ديگر معترضان استفاده </a:t>
            </a:r>
            <a:r>
              <a:rPr lang="fa-IR" sz="2400" b="1" dirty="0" smtClean="0">
                <a:cs typeface="2  Nazanin" pitchFamily="2" charset="-78"/>
              </a:rPr>
              <a:t>و</a:t>
            </a:r>
            <a:r>
              <a:rPr lang="ar-SA" sz="2400" b="1" dirty="0" smtClean="0">
                <a:cs typeface="2  Nazanin" pitchFamily="2" charset="-78"/>
              </a:rPr>
              <a:t> نقشي مهم</a:t>
            </a:r>
            <a:r>
              <a:rPr lang="fa-IR" sz="2400" b="1" dirty="0" smtClean="0">
                <a:cs typeface="2  Nazanin" pitchFamily="2" charset="-78"/>
              </a:rPr>
              <a:t>ی</a:t>
            </a:r>
            <a:r>
              <a:rPr lang="ar-SA" sz="2400" b="1" dirty="0" smtClean="0">
                <a:cs typeface="2  Nazanin" pitchFamily="2" charset="-78"/>
              </a:rPr>
              <a:t> در ترويج شايعات و اخبار و نيز انتشار فيلم‌ها</a:t>
            </a:r>
            <a:r>
              <a:rPr lang="fa-IR" sz="2400" b="1" dirty="0" smtClean="0">
                <a:cs typeface="2  Nazanin" pitchFamily="2" charset="-78"/>
              </a:rPr>
              <a:t>ی</a:t>
            </a:r>
            <a:r>
              <a:rPr lang="ar-SA" sz="2400" b="1" dirty="0" smtClean="0">
                <a:cs typeface="2  Nazanin" pitchFamily="2" charset="-78"/>
              </a:rPr>
              <a:t> و </a:t>
            </a:r>
            <a:r>
              <a:rPr lang="fa-IR" sz="2400" b="1" dirty="0" smtClean="0">
                <a:cs typeface="2  Nazanin" pitchFamily="2" charset="-78"/>
              </a:rPr>
              <a:t>...</a:t>
            </a:r>
            <a:r>
              <a:rPr lang="ar-SA" sz="2400" b="1" dirty="0" smtClean="0">
                <a:cs typeface="2  Nazanin" pitchFamily="2" charset="-78"/>
              </a:rPr>
              <a:t> مربوط به آشوب‌ها و ناآرامي‌هاي پس از انتخابات ايفا </a:t>
            </a:r>
            <a:r>
              <a:rPr lang="fa-IR" sz="2400" b="1" dirty="0" smtClean="0">
                <a:cs typeface="2  Nazanin" pitchFamily="2" charset="-78"/>
              </a:rPr>
              <a:t>می </a:t>
            </a:r>
            <a:r>
              <a:rPr lang="ar-SA" sz="2400" b="1" dirty="0" smtClean="0">
                <a:cs typeface="2  Nazanin" pitchFamily="2" charset="-78"/>
              </a:rPr>
              <a:t>كرد</a:t>
            </a:r>
            <a:r>
              <a:rPr lang="fa-IR" sz="2400" b="1" dirty="0" smtClean="0">
                <a:cs typeface="2  Nazanin" pitchFamily="2" charset="-78"/>
              </a:rPr>
              <a:t>ند</a:t>
            </a:r>
            <a:r>
              <a:rPr lang="ar-SA" sz="2400" b="1" dirty="0" smtClean="0">
                <a:cs typeface="2  Nazanin" pitchFamily="2" charset="-78"/>
              </a:rPr>
              <a:t>.</a:t>
            </a:r>
            <a:endParaRPr lang="en-US" sz="2400" b="1" dirty="0">
              <a:cs typeface="2  Nazanin" pitchFamily="2" charset="-78"/>
            </a:endParaRPr>
          </a:p>
        </p:txBody>
      </p:sp>
      <p:sp>
        <p:nvSpPr>
          <p:cNvPr id="5" name="Rectangle 4"/>
          <p:cNvSpPr/>
          <p:nvPr/>
        </p:nvSpPr>
        <p:spPr>
          <a:xfrm>
            <a:off x="3643306" y="1000108"/>
            <a:ext cx="5000660" cy="50006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lvl="0" algn="r" rtl="1" fontAlgn="base">
              <a:spcBef>
                <a:spcPct val="0"/>
              </a:spcBef>
              <a:spcAft>
                <a:spcPct val="0"/>
              </a:spcAft>
            </a:pPr>
            <a:r>
              <a:rPr lang="ar-SA" sz="2400" dirty="0" smtClean="0">
                <a:cs typeface="2  Esfehan" pitchFamily="2" charset="-78"/>
              </a:rPr>
              <a:t>فيس بوك (</a:t>
            </a:r>
            <a:r>
              <a:rPr lang="en-US" sz="2400" dirty="0" err="1" smtClean="0">
                <a:cs typeface="2  Esfehan" pitchFamily="2" charset="-78"/>
              </a:rPr>
              <a:t>Facebook</a:t>
            </a:r>
            <a:r>
              <a:rPr lang="ar-SA" sz="2400" dirty="0" smtClean="0">
                <a:cs typeface="2  Esfehan" pitchFamily="2" charset="-78"/>
              </a:rPr>
              <a:t>) يا فضاي مجازي </a:t>
            </a:r>
            <a:endParaRPr lang="fa-IR" sz="2400" dirty="0" smtClean="0">
              <a:cs typeface="2  Esfehan" pitchFamily="2" charset="-78"/>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1123801" y="1094705"/>
            <a:ext cx="7704667" cy="5499278"/>
          </a:xfrm>
          <a:prstGeom prst="rect">
            <a:avLst/>
          </a:prstGeom>
        </p:spPr>
        <p:txBody>
          <a:bodyPr/>
          <a:lstStyle/>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fa-IR" sz="27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5743" y="1000108"/>
            <a:ext cx="7039184" cy="2646568"/>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reflection blurRad="6350" stA="52000" endA="300" endPos="35000" dir="5400000" sy="-100000" algn="bl" rotWithShape="0"/>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TextBox 4"/>
          <p:cNvSpPr txBox="1"/>
          <p:nvPr/>
        </p:nvSpPr>
        <p:spPr>
          <a:xfrm>
            <a:off x="2731168" y="1094705"/>
            <a:ext cx="4031331" cy="461665"/>
          </a:xfrm>
          <a:prstGeom prst="rect">
            <a:avLst/>
          </a:prstGeom>
          <a:noFill/>
        </p:spPr>
        <p:txBody>
          <a:bodyPr wrap="square" rtlCol="0">
            <a:spAutoFit/>
          </a:bodyPr>
          <a:lstStyle/>
          <a:p>
            <a:pPr algn="l"/>
            <a:r>
              <a:rPr lang="en-US" sz="2400" i="0" dirty="0" smtClean="0">
                <a:ln w="0"/>
                <a:solidFill>
                  <a:schemeClr val="accent1"/>
                </a:solidFill>
                <a:effectLst>
                  <a:outerShdw blurRad="38100" dist="25400" dir="5400000" algn="ctr" rotWithShape="0">
                    <a:srgbClr val="6E747A">
                      <a:alpha val="43000"/>
                    </a:srgbClr>
                  </a:outerShdw>
                </a:effectLst>
                <a:latin typeface="Tahoma" pitchFamily="34" charset="0"/>
                <a:ea typeface="Tahoma" pitchFamily="34" charset="0"/>
                <a:cs typeface="Tahoma" pitchFamily="34" charset="0"/>
              </a:rPr>
              <a:t>Facebook.com (2004, 2008)</a:t>
            </a:r>
            <a:endParaRPr lang="en-US" sz="2400" i="0" dirty="0">
              <a:ln w="0"/>
              <a:solidFill>
                <a:schemeClr val="accent1"/>
              </a:solidFill>
              <a:effectLst>
                <a:outerShdw blurRad="38100" dist="25400" dir="5400000" algn="ctr" rotWithShape="0">
                  <a:srgbClr val="6E747A">
                    <a:alpha val="43000"/>
                  </a:srgbClr>
                </a:outerShdw>
              </a:effectLst>
              <a:latin typeface="Tahoma" pitchFamily="34" charset="0"/>
              <a:ea typeface="Tahoma" pitchFamily="34" charset="0"/>
              <a:cs typeface="Tahoma" pitchFamily="34" charset="0"/>
            </a:endParaRPr>
          </a:p>
        </p:txBody>
      </p:sp>
      <p:sp>
        <p:nvSpPr>
          <p:cNvPr id="6" name="TextBox 5"/>
          <p:cNvSpPr txBox="1"/>
          <p:nvPr/>
        </p:nvSpPr>
        <p:spPr>
          <a:xfrm>
            <a:off x="357158" y="4037492"/>
            <a:ext cx="8429684" cy="2677656"/>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r" rtl="1"/>
            <a:r>
              <a:rPr lang="fa-IR" sz="2400" i="0" dirty="0">
                <a:ln w="0"/>
                <a:solidFill>
                  <a:srgbClr val="0258A7"/>
                </a:solidFill>
                <a:effectLst>
                  <a:outerShdw blurRad="38100" dist="25400" dir="5400000" algn="ctr" rotWithShape="0">
                    <a:srgbClr val="6E747A">
                      <a:alpha val="43000"/>
                    </a:srgbClr>
                  </a:outerShdw>
                </a:effectLst>
              </a:rPr>
              <a:t>جولین </a:t>
            </a:r>
            <a:r>
              <a:rPr lang="fa-IR" sz="2400" i="0" dirty="0" smtClean="0">
                <a:ln w="0"/>
                <a:solidFill>
                  <a:srgbClr val="0258A7"/>
                </a:solidFill>
                <a:effectLst>
                  <a:outerShdw blurRad="38100" dist="25400" dir="5400000" algn="ctr" rotWithShape="0">
                    <a:srgbClr val="6E747A">
                      <a:alpha val="43000"/>
                    </a:srgbClr>
                  </a:outerShdw>
                </a:effectLst>
              </a:rPr>
              <a:t>آسانژ </a:t>
            </a:r>
            <a:r>
              <a:rPr lang="fa-IR" sz="2400" i="0" dirty="0">
                <a:ln w="0"/>
                <a:solidFill>
                  <a:srgbClr val="0258A7"/>
                </a:solidFill>
                <a:effectLst>
                  <a:outerShdw blurRad="38100" dist="25400" dir="5400000" algn="ctr" rotWithShape="0">
                    <a:srgbClr val="6E747A">
                      <a:alpha val="43000"/>
                    </a:srgbClr>
                  </a:outerShdw>
                </a:effectLst>
              </a:rPr>
              <a:t>موسس سايت </a:t>
            </a:r>
            <a:r>
              <a:rPr lang="fa-IR" sz="2400" i="0" dirty="0" smtClean="0">
                <a:ln w="0"/>
                <a:solidFill>
                  <a:srgbClr val="0258A7"/>
                </a:solidFill>
                <a:effectLst>
                  <a:outerShdw blurRad="38100" dist="25400" dir="5400000" algn="ctr" rotWithShape="0">
                    <a:srgbClr val="6E747A">
                      <a:alpha val="43000"/>
                    </a:srgbClr>
                  </a:outerShdw>
                </a:effectLst>
              </a:rPr>
              <a:t>ويكي‌ليكس: </a:t>
            </a:r>
          </a:p>
          <a:p>
            <a:pPr algn="r" rtl="1"/>
            <a:r>
              <a:rPr lang="fa-IR" sz="2400" i="0" dirty="0" smtClean="0">
                <a:ln w="0"/>
                <a:solidFill>
                  <a:srgbClr val="0258A7"/>
                </a:solidFill>
                <a:effectLst>
                  <a:outerShdw blurRad="38100" dist="25400" dir="5400000" algn="ctr" rotWithShape="0">
                    <a:srgbClr val="6E747A">
                      <a:alpha val="43000"/>
                    </a:srgbClr>
                  </a:outerShdw>
                </a:effectLst>
              </a:rPr>
              <a:t>فیس‌بوک </a:t>
            </a:r>
            <a:r>
              <a:rPr lang="fa-IR" sz="2400" i="0" dirty="0">
                <a:ln w="0"/>
                <a:solidFill>
                  <a:srgbClr val="0258A7"/>
                </a:solidFill>
                <a:effectLst>
                  <a:outerShdw blurRad="38100" dist="25400" dir="5400000" algn="ctr" rotWithShape="0">
                    <a:srgbClr val="6E747A">
                      <a:alpha val="43000"/>
                    </a:srgbClr>
                  </a:outerShdw>
                </a:effectLst>
              </a:rPr>
              <a:t>مخوف‌ترین شبکه‌ی جاسوسی تاریخ </a:t>
            </a:r>
            <a:r>
              <a:rPr lang="fa-IR" sz="2400" i="0" dirty="0" smtClean="0">
                <a:ln w="0"/>
                <a:solidFill>
                  <a:srgbClr val="0258A7"/>
                </a:solidFill>
                <a:effectLst>
                  <a:outerShdw blurRad="38100" dist="25400" dir="5400000" algn="ctr" rotWithShape="0">
                    <a:srgbClr val="6E747A">
                      <a:alpha val="43000"/>
                    </a:srgbClr>
                  </a:outerShdw>
                </a:effectLst>
              </a:rPr>
              <a:t>است.</a:t>
            </a:r>
            <a:br>
              <a:rPr lang="fa-IR" sz="2400" i="0" dirty="0" smtClean="0">
                <a:ln w="0"/>
                <a:solidFill>
                  <a:srgbClr val="0258A7"/>
                </a:solidFill>
                <a:effectLst>
                  <a:outerShdw blurRad="38100" dist="25400" dir="5400000" algn="ctr" rotWithShape="0">
                    <a:srgbClr val="6E747A">
                      <a:alpha val="43000"/>
                    </a:srgbClr>
                  </a:outerShdw>
                </a:effectLst>
              </a:rPr>
            </a:br>
            <a:r>
              <a:rPr lang="fa-IR" sz="2400" i="0" dirty="0">
                <a:ln w="0"/>
                <a:solidFill>
                  <a:srgbClr val="0258A7"/>
                </a:solidFill>
                <a:effectLst>
                  <a:outerShdw blurRad="38100" dist="25400" dir="5400000" algn="ctr" rotWithShape="0">
                    <a:srgbClr val="6E747A">
                      <a:alpha val="43000"/>
                    </a:srgbClr>
                  </a:outerShdw>
                </a:effectLst>
              </a:rPr>
              <a:t>هر کس که نام و مشخصات دوستان خود را به شبکه اجتماعی فیسبوک اضافه می‌کند، باید بداند که به شکل رایگان در خدمت دستگاههای اطلاعاتی آمریکاست و این گنجینه اطلاعاتی را برای آنها تکمیل می‌کند.</a:t>
            </a:r>
            <a:endParaRPr lang="fa-IR" sz="2400" i="0" dirty="0" smtClean="0">
              <a:ln w="0"/>
              <a:solidFill>
                <a:srgbClr val="0258A7"/>
              </a:solidFill>
              <a:effectLst>
                <a:outerShdw blurRad="38100" dist="25400" dir="5400000" algn="ctr" rotWithShape="0">
                  <a:srgbClr val="6E747A">
                    <a:alpha val="43000"/>
                  </a:srgbClr>
                </a:outerShdw>
              </a:effectLst>
            </a:endParaRPr>
          </a:p>
          <a:p>
            <a:pPr algn="r" rtl="1"/>
            <a:endParaRPr lang="fa-IR" sz="2400" b="1" i="0" dirty="0"/>
          </a:p>
          <a:p>
            <a:pPr algn="r" rtl="1"/>
            <a:endParaRPr lang="fa-IR" sz="2400" i="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 calcmode="lin" valueType="num">
                                      <p:cBhvr additive="base">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 calcmode="lin" valueType="num">
                                      <p:cBhvr additive="base">
                                        <p:cTn id="22"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4"/>
            <a:ext cx="9144000" cy="68580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9" descr="D:\عکس\لوگوی شبکه های ماهواره ای\SCIENCE-CHANNEL-LOGO.jpg"/>
          <p:cNvPicPr>
            <a:picLocks noChangeAspect="1" noChangeArrowheads="1"/>
          </p:cNvPicPr>
          <p:nvPr/>
        </p:nvPicPr>
        <p:blipFill>
          <a:blip r:embed="rId2"/>
          <a:srcRect/>
          <a:stretch>
            <a:fillRect/>
          </a:stretch>
        </p:blipFill>
        <p:spPr bwMode="auto">
          <a:xfrm>
            <a:off x="285750" y="571500"/>
            <a:ext cx="1119188" cy="1119188"/>
          </a:xfrm>
          <a:prstGeom prst="rect">
            <a:avLst/>
          </a:prstGeom>
          <a:noFill/>
          <a:ln w="9525">
            <a:noFill/>
            <a:miter lim="800000"/>
            <a:headEnd/>
            <a:tailEnd/>
          </a:ln>
        </p:spPr>
      </p:pic>
      <p:sp>
        <p:nvSpPr>
          <p:cNvPr id="3" name="Rectangle 2"/>
          <p:cNvSpPr/>
          <p:nvPr/>
        </p:nvSpPr>
        <p:spPr>
          <a:xfrm>
            <a:off x="4000500" y="642938"/>
            <a:ext cx="4429125" cy="5786437"/>
          </a:xfrm>
          <a:prstGeom prst="rect">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endParaRPr lang="en-US"/>
          </a:p>
        </p:txBody>
      </p:sp>
      <p:sp>
        <p:nvSpPr>
          <p:cNvPr id="4" name="Frame 3"/>
          <p:cNvSpPr/>
          <p:nvPr/>
        </p:nvSpPr>
        <p:spPr>
          <a:xfrm>
            <a:off x="0" y="0"/>
            <a:ext cx="9144000" cy="6858000"/>
          </a:xfrm>
          <a:prstGeom prst="frame">
            <a:avLst>
              <a:gd name="adj1" fmla="val 4430"/>
            </a:avLst>
          </a:prstGeom>
          <a:solidFill>
            <a:srgbClr val="00B050"/>
          </a:solidFill>
          <a:scene3d>
            <a:camera prst="orthographicFront"/>
            <a:lightRig rig="threePt" dir="t"/>
          </a:scene3d>
          <a:sp3d>
            <a:bevelT w="323850" h="482600" prst="divot"/>
            <a:bevelB w="0"/>
          </a:sp3d>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en-US" sz="8800" dirty="0">
              <a:solidFill>
                <a:srgbClr val="0070C0"/>
              </a:solidFill>
              <a:cs typeface="B Titr" pitchFamily="2" charset="-78"/>
            </a:endParaRPr>
          </a:p>
        </p:txBody>
      </p:sp>
      <p:sp>
        <p:nvSpPr>
          <p:cNvPr id="5" name="TextBox 4"/>
          <p:cNvSpPr txBox="1"/>
          <p:nvPr/>
        </p:nvSpPr>
        <p:spPr>
          <a:xfrm>
            <a:off x="4143374" y="785813"/>
            <a:ext cx="4286277" cy="5632311"/>
          </a:xfrm>
          <a:prstGeom prst="rect">
            <a:avLst/>
          </a:prstGeom>
          <a:solidFill>
            <a:schemeClr val="accent6">
              <a:lumMod val="75000"/>
            </a:schemeClr>
          </a:solidFill>
        </p:spPr>
        <p:txBody>
          <a:bodyPr wrap="square">
            <a:spAutoFit/>
          </a:bodyPr>
          <a:lstStyle/>
          <a:p>
            <a:pPr marL="457200" indent="-457200" algn="justLow" rtl="1">
              <a:defRPr/>
            </a:pPr>
            <a:r>
              <a:rPr lang="fa-IR" sz="2400" dirty="0" smtClean="0">
                <a:solidFill>
                  <a:srgbClr val="00B0F0"/>
                </a:solidFill>
                <a:latin typeface="Arial" charset="0"/>
                <a:cs typeface="2  Esfehan" pitchFamily="2" charset="-78"/>
              </a:rPr>
              <a:t>    </a:t>
            </a:r>
            <a:r>
              <a:rPr lang="ar-SA" sz="2400" dirty="0" smtClean="0">
                <a:solidFill>
                  <a:srgbClr val="00B0F0"/>
                </a:solidFill>
                <a:latin typeface="Arial" charset="0"/>
                <a:cs typeface="2  Esfehan" pitchFamily="2" charset="-78"/>
              </a:rPr>
              <a:t>طبق </a:t>
            </a:r>
            <a:r>
              <a:rPr lang="ar-SA" sz="2400" dirty="0">
                <a:solidFill>
                  <a:srgbClr val="00B0F0"/>
                </a:solidFill>
                <a:latin typeface="Arial" charset="0"/>
                <a:cs typeface="2  Esfehan" pitchFamily="2" charset="-78"/>
              </a:rPr>
              <a:t>آمار تخميني </a:t>
            </a:r>
            <a:r>
              <a:rPr lang="ar-SA" sz="2400" dirty="0" smtClean="0">
                <a:solidFill>
                  <a:srgbClr val="00B0F0"/>
                </a:solidFill>
                <a:latin typeface="Arial" charset="0"/>
                <a:cs typeface="2  Esfehan" pitchFamily="2" charset="-78"/>
              </a:rPr>
              <a:t>:</a:t>
            </a:r>
            <a:endParaRPr lang="fa-IR" sz="2400" dirty="0" smtClean="0">
              <a:solidFill>
                <a:srgbClr val="00B0F0"/>
              </a:solidFill>
              <a:latin typeface="Arial" charset="0"/>
              <a:cs typeface="2  Esfehan" pitchFamily="2" charset="-78"/>
            </a:endParaRPr>
          </a:p>
          <a:p>
            <a:pPr marL="457200" indent="-457200" algn="justLow" rtl="1">
              <a:defRPr/>
            </a:pPr>
            <a:r>
              <a:rPr lang="fa-IR" sz="2400" b="1" dirty="0" smtClean="0">
                <a:effectLst>
                  <a:outerShdw blurRad="38100" dist="38100" dir="2700000" algn="tl">
                    <a:srgbClr val="000000">
                      <a:alpha val="43137"/>
                    </a:srgbClr>
                  </a:outerShdw>
                </a:effectLst>
                <a:latin typeface="Arial" charset="0"/>
                <a:cs typeface="2  Esfehan" pitchFamily="2" charset="-78"/>
              </a:rPr>
              <a:t>       </a:t>
            </a:r>
            <a:r>
              <a:rPr lang="ar-SA" sz="2400" b="1" dirty="0" smtClean="0">
                <a:effectLst>
                  <a:outerShdw blurRad="38100" dist="38100" dir="2700000" algn="tl">
                    <a:srgbClr val="000000">
                      <a:alpha val="43137"/>
                    </a:srgbClr>
                  </a:outerShdw>
                </a:effectLst>
                <a:latin typeface="Arial" charset="0"/>
                <a:cs typeface="2  Esfehan" pitchFamily="2" charset="-78"/>
              </a:rPr>
              <a:t>بخش عمده‌ای از ایرانیانِ دارنده‌ي تجهیزات ماهواره‌ای، به زبان‌های خارجی آشنایی کافی ندارند و لذا بیش از 70درصد از بهره‌برداری آن‌ها از شبکه‌های ماهواره‌ای، به دیدن شبکه‌های فيلم و كليپ‌هاي موسيقي (شو) و همچنين شبكه‌هاي سياسي (عموماً ضدانقلاب) اختصاص می‌یابد. </a:t>
            </a:r>
            <a:endParaRPr lang="en-US" sz="2400" b="1" dirty="0" smtClean="0">
              <a:solidFill>
                <a:schemeClr val="tx1">
                  <a:lumMod val="95000"/>
                  <a:lumOff val="5000"/>
                </a:schemeClr>
              </a:solidFill>
              <a:effectLst>
                <a:outerShdw blurRad="38100" dist="38100" dir="2700000" algn="tl">
                  <a:srgbClr val="000000">
                    <a:alpha val="43137"/>
                  </a:srgbClr>
                </a:outerShdw>
              </a:effectLst>
              <a:latin typeface="Arial" charset="0"/>
              <a:cs typeface="2  Esfehan" pitchFamily="2" charset="-78"/>
            </a:endParaRPr>
          </a:p>
          <a:p>
            <a:pPr marL="342900" lvl="0" indent="-342900" algn="just" rtl="1"/>
            <a:r>
              <a:rPr lang="ar-SA" sz="2400" dirty="0" smtClean="0">
                <a:cs typeface="2  Titr" pitchFamily="2" charset="-78"/>
              </a:rPr>
              <a:t/>
            </a:r>
            <a:br>
              <a:rPr lang="ar-SA" sz="2400" dirty="0" smtClean="0">
                <a:cs typeface="2  Titr" pitchFamily="2" charset="-78"/>
              </a:rPr>
            </a:br>
            <a:r>
              <a:rPr lang="ar-SA" sz="2400" b="1" dirty="0" smtClean="0">
                <a:solidFill>
                  <a:srgbClr val="0070C0"/>
                </a:solidFill>
                <a:effectLst>
                  <a:outerShdw blurRad="38100" dist="38100" dir="2700000" algn="tl">
                    <a:srgbClr val="000000">
                      <a:alpha val="43137"/>
                    </a:srgbClr>
                  </a:outerShdw>
                </a:effectLst>
                <a:latin typeface="Arial" charset="0"/>
                <a:cs typeface="2  Esfehan" pitchFamily="2" charset="-78"/>
              </a:rPr>
              <a:t>از </a:t>
            </a:r>
            <a:r>
              <a:rPr lang="ar-SA" sz="2400" b="1" dirty="0">
                <a:solidFill>
                  <a:srgbClr val="0070C0"/>
                </a:solidFill>
                <a:effectLst>
                  <a:outerShdw blurRad="38100" dist="38100" dir="2700000" algn="tl">
                    <a:srgbClr val="000000">
                      <a:alpha val="43137"/>
                    </a:srgbClr>
                  </a:outerShdw>
                </a:effectLst>
                <a:latin typeface="Arial" charset="0"/>
                <a:cs typeface="2  Esfehan" pitchFamily="2" charset="-78"/>
              </a:rPr>
              <a:t>نظر جنسيت هم حدوداً 60 درصد </a:t>
            </a:r>
            <a:r>
              <a:rPr lang="ar-SA" sz="2400" b="1" dirty="0" smtClean="0">
                <a:solidFill>
                  <a:srgbClr val="0070C0"/>
                </a:solidFill>
                <a:effectLst>
                  <a:outerShdw blurRad="38100" dist="38100" dir="2700000" algn="tl">
                    <a:srgbClr val="000000">
                      <a:alpha val="43137"/>
                    </a:srgbClr>
                  </a:outerShdw>
                </a:effectLst>
                <a:latin typeface="Arial" charset="0"/>
                <a:cs typeface="2  Esfehan" pitchFamily="2" charset="-78"/>
              </a:rPr>
              <a:t>استفاده‌</a:t>
            </a:r>
            <a:r>
              <a:rPr lang="fa-IR" sz="2400" b="1" dirty="0" smtClean="0">
                <a:solidFill>
                  <a:srgbClr val="0070C0"/>
                </a:solidFill>
                <a:effectLst>
                  <a:outerShdw blurRad="38100" dist="38100" dir="2700000" algn="tl">
                    <a:srgbClr val="000000">
                      <a:alpha val="43137"/>
                    </a:srgbClr>
                  </a:outerShdw>
                </a:effectLst>
                <a:latin typeface="Arial" charset="0"/>
                <a:cs typeface="2  Esfehan" pitchFamily="2" charset="-78"/>
              </a:rPr>
              <a:t> </a:t>
            </a:r>
            <a:r>
              <a:rPr lang="ar-SA" sz="2400" b="1" dirty="0" smtClean="0">
                <a:solidFill>
                  <a:srgbClr val="0070C0"/>
                </a:solidFill>
                <a:effectLst>
                  <a:outerShdw blurRad="38100" dist="38100" dir="2700000" algn="tl">
                    <a:srgbClr val="000000">
                      <a:alpha val="43137"/>
                    </a:srgbClr>
                  </a:outerShdw>
                </a:effectLst>
                <a:latin typeface="Arial" charset="0"/>
                <a:cs typeface="2  Esfehan" pitchFamily="2" charset="-78"/>
              </a:rPr>
              <a:t>كنندگان </a:t>
            </a:r>
            <a:r>
              <a:rPr lang="ar-SA" sz="2400" b="1" dirty="0">
                <a:solidFill>
                  <a:srgbClr val="0070C0"/>
                </a:solidFill>
                <a:effectLst>
                  <a:outerShdw blurRad="38100" dist="38100" dir="2700000" algn="tl">
                    <a:srgbClr val="000000">
                      <a:alpha val="43137"/>
                    </a:srgbClr>
                  </a:outerShdw>
                </a:effectLst>
                <a:latin typeface="Arial" charset="0"/>
                <a:cs typeface="2  Esfehan" pitchFamily="2" charset="-78"/>
              </a:rPr>
              <a:t>زن و 40 درصد مرد هستند</a:t>
            </a:r>
            <a:r>
              <a:rPr lang="ar-SA" dirty="0">
                <a:solidFill>
                  <a:srgbClr val="0070C0"/>
                </a:solidFill>
                <a:latin typeface="Arial" charset="0"/>
                <a:cs typeface="2  Esfehan" pitchFamily="2" charset="-78"/>
              </a:rPr>
              <a:t>.</a:t>
            </a:r>
            <a:endParaRPr lang="en-US" dirty="0">
              <a:solidFill>
                <a:srgbClr val="0070C0"/>
              </a:solidFill>
              <a:latin typeface="Arial" charset="0"/>
              <a:cs typeface="2  Esfehan" pitchFamily="2" charset="-78"/>
            </a:endParaRPr>
          </a:p>
        </p:txBody>
      </p:sp>
      <p:sp>
        <p:nvSpPr>
          <p:cNvPr id="6" name="Slide Number Placeholder 6"/>
          <p:cNvSpPr>
            <a:spLocks noGrp="1"/>
          </p:cNvSpPr>
          <p:nvPr>
            <p:ph type="sldNum" sz="quarter" idx="12"/>
          </p:nvPr>
        </p:nvSpPr>
        <p:spPr>
          <a:xfrm>
            <a:off x="457200" y="6356350"/>
            <a:ext cx="2133600" cy="365125"/>
          </a:xfrm>
        </p:spPr>
        <p:txBody>
          <a:bodyPr/>
          <a:lstStyle/>
          <a:p>
            <a:pPr>
              <a:defRPr/>
            </a:pPr>
            <a:fld id="{C07DA1D3-F9BA-46C4-A91C-9D37B80F96C0}" type="slidenum">
              <a:rPr lang="fa-IR" smtClean="0"/>
              <a:pPr>
                <a:defRPr/>
              </a:pPr>
              <a:t>54</a:t>
            </a:fld>
            <a:endParaRPr lang="fa-IR"/>
          </a:p>
        </p:txBody>
      </p:sp>
      <p:pic>
        <p:nvPicPr>
          <p:cNvPr id="7" name="Picture 18" descr="D:\عکس\لوگوی شبکه های ماهواره ای\ShowImage.jpg"/>
          <p:cNvPicPr>
            <a:picLocks noChangeAspect="1" noChangeArrowheads="1"/>
          </p:cNvPicPr>
          <p:nvPr/>
        </p:nvPicPr>
        <p:blipFill>
          <a:blip r:embed="rId3"/>
          <a:srcRect/>
          <a:stretch>
            <a:fillRect/>
          </a:stretch>
        </p:blipFill>
        <p:spPr bwMode="auto">
          <a:xfrm>
            <a:off x="2286000" y="5126038"/>
            <a:ext cx="1500188" cy="1465262"/>
          </a:xfrm>
          <a:prstGeom prst="rect">
            <a:avLst/>
          </a:prstGeom>
          <a:noFill/>
          <a:ln w="9525">
            <a:noFill/>
            <a:miter lim="800000"/>
            <a:headEnd/>
            <a:tailEnd/>
          </a:ln>
        </p:spPr>
      </p:pic>
      <p:pic>
        <p:nvPicPr>
          <p:cNvPr id="8" name="Picture 5" descr="D:\عکس\لوگوی شبکه های ماهواره ای\channel_expo-2008-logo.jpg"/>
          <p:cNvPicPr>
            <a:picLocks noChangeAspect="1" noChangeArrowheads="1"/>
          </p:cNvPicPr>
          <p:nvPr/>
        </p:nvPicPr>
        <p:blipFill>
          <a:blip r:embed="rId4"/>
          <a:srcRect/>
          <a:stretch>
            <a:fillRect/>
          </a:stretch>
        </p:blipFill>
        <p:spPr bwMode="auto">
          <a:xfrm>
            <a:off x="2714625" y="714375"/>
            <a:ext cx="1233488" cy="1233488"/>
          </a:xfrm>
          <a:prstGeom prst="rect">
            <a:avLst/>
          </a:prstGeom>
          <a:noFill/>
          <a:ln w="9525">
            <a:noFill/>
            <a:miter lim="800000"/>
            <a:headEnd/>
            <a:tailEnd/>
          </a:ln>
        </p:spPr>
      </p:pic>
      <p:pic>
        <p:nvPicPr>
          <p:cNvPr id="9" name="Picture 9" descr="D:\عکس\لوگوی شبکه های ماهواره ای\discovery_channel_logo.jpg"/>
          <p:cNvPicPr>
            <a:picLocks noChangeAspect="1" noChangeArrowheads="1"/>
          </p:cNvPicPr>
          <p:nvPr/>
        </p:nvPicPr>
        <p:blipFill>
          <a:blip r:embed="rId5"/>
          <a:srcRect/>
          <a:stretch>
            <a:fillRect/>
          </a:stretch>
        </p:blipFill>
        <p:spPr bwMode="auto">
          <a:xfrm>
            <a:off x="1143000" y="5786438"/>
            <a:ext cx="1179513" cy="674687"/>
          </a:xfrm>
          <a:prstGeom prst="rect">
            <a:avLst/>
          </a:prstGeom>
          <a:noFill/>
          <a:ln w="9525">
            <a:noFill/>
            <a:miter lim="800000"/>
            <a:headEnd/>
            <a:tailEnd/>
          </a:ln>
        </p:spPr>
      </p:pic>
      <p:pic>
        <p:nvPicPr>
          <p:cNvPr id="10" name="Picture 13" descr="D:\عکس\لوگوی شبکه های ماهواره ای\LifeChannelLogo.jpg"/>
          <p:cNvPicPr>
            <a:picLocks noChangeAspect="1" noChangeArrowheads="1"/>
          </p:cNvPicPr>
          <p:nvPr/>
        </p:nvPicPr>
        <p:blipFill>
          <a:blip r:embed="rId6"/>
          <a:srcRect/>
          <a:stretch>
            <a:fillRect/>
          </a:stretch>
        </p:blipFill>
        <p:spPr bwMode="auto">
          <a:xfrm>
            <a:off x="714375" y="2643188"/>
            <a:ext cx="1243013" cy="831850"/>
          </a:xfrm>
          <a:prstGeom prst="rect">
            <a:avLst/>
          </a:prstGeom>
          <a:noFill/>
          <a:ln w="9525">
            <a:noFill/>
            <a:miter lim="800000"/>
            <a:headEnd/>
            <a:tailEnd/>
          </a:ln>
        </p:spPr>
      </p:pic>
      <p:pic>
        <p:nvPicPr>
          <p:cNvPr id="11" name="Picture 14" descr="D:\عکس\لوگوی شبکه های ماهواره ای\nbc-logo.gif"/>
          <p:cNvPicPr>
            <a:picLocks noChangeAspect="1" noChangeArrowheads="1"/>
          </p:cNvPicPr>
          <p:nvPr/>
        </p:nvPicPr>
        <p:blipFill>
          <a:blip r:embed="rId7"/>
          <a:srcRect/>
          <a:stretch>
            <a:fillRect/>
          </a:stretch>
        </p:blipFill>
        <p:spPr bwMode="auto">
          <a:xfrm>
            <a:off x="2695575" y="3929063"/>
            <a:ext cx="1162050" cy="1162050"/>
          </a:xfrm>
          <a:prstGeom prst="rect">
            <a:avLst/>
          </a:prstGeom>
          <a:noFill/>
          <a:ln w="9525">
            <a:noFill/>
            <a:miter lim="800000"/>
            <a:headEnd/>
            <a:tailEnd/>
          </a:ln>
        </p:spPr>
      </p:pic>
      <p:pic>
        <p:nvPicPr>
          <p:cNvPr id="12" name="Picture 16" descr="D:\عکس\لوگوی شبکه های ماهواره ای\Mbc_3_logo.jpg"/>
          <p:cNvPicPr>
            <a:picLocks noChangeAspect="1" noChangeArrowheads="1"/>
          </p:cNvPicPr>
          <p:nvPr/>
        </p:nvPicPr>
        <p:blipFill>
          <a:blip r:embed="rId8"/>
          <a:srcRect/>
          <a:stretch>
            <a:fillRect/>
          </a:stretch>
        </p:blipFill>
        <p:spPr bwMode="auto">
          <a:xfrm>
            <a:off x="2767013" y="2428875"/>
            <a:ext cx="1128712" cy="1128713"/>
          </a:xfrm>
          <a:prstGeom prst="rect">
            <a:avLst/>
          </a:prstGeom>
          <a:noFill/>
          <a:ln w="9525">
            <a:noFill/>
            <a:miter lim="800000"/>
            <a:headEnd/>
            <a:tailEnd/>
          </a:ln>
        </p:spPr>
      </p:pic>
      <p:pic>
        <p:nvPicPr>
          <p:cNvPr id="13" name="Picture 17" descr="D:\عکس\لوگوی شبکه های ماهواره ای\travel-channel-logo.gif"/>
          <p:cNvPicPr>
            <a:picLocks noChangeAspect="1" noChangeArrowheads="1"/>
          </p:cNvPicPr>
          <p:nvPr/>
        </p:nvPicPr>
        <p:blipFill>
          <a:blip r:embed="rId9"/>
          <a:srcRect/>
          <a:stretch>
            <a:fillRect/>
          </a:stretch>
        </p:blipFill>
        <p:spPr bwMode="auto">
          <a:xfrm>
            <a:off x="857250" y="3857625"/>
            <a:ext cx="1428750" cy="1428750"/>
          </a:xfrm>
          <a:prstGeom prst="rect">
            <a:avLst/>
          </a:prstGeom>
          <a:noFill/>
          <a:ln w="9525">
            <a:noFill/>
            <a:miter lim="800000"/>
            <a:headEnd/>
            <a:tailEnd/>
          </a:ln>
        </p:spPr>
      </p:pic>
      <p:pic>
        <p:nvPicPr>
          <p:cNvPr id="14" name="Picture 10" descr="D:\عکس\لوگوی شبکه های ماهواره ای\dd.bmp"/>
          <p:cNvPicPr>
            <a:picLocks noChangeAspect="1" noChangeArrowheads="1"/>
          </p:cNvPicPr>
          <p:nvPr/>
        </p:nvPicPr>
        <p:blipFill>
          <a:blip r:embed="rId10"/>
          <a:srcRect/>
          <a:stretch>
            <a:fillRect/>
          </a:stretch>
        </p:blipFill>
        <p:spPr bwMode="auto">
          <a:xfrm>
            <a:off x="1571625" y="785813"/>
            <a:ext cx="1058863" cy="890587"/>
          </a:xfrm>
          <a:prstGeom prst="rect">
            <a:avLst/>
          </a:prstGeom>
          <a:noFill/>
          <a:ln w="9525">
            <a:noFill/>
            <a:miter lim="800000"/>
            <a:headEnd/>
            <a:tailEnd/>
          </a:ln>
        </p:spPr>
      </p:pic>
      <p:pic>
        <p:nvPicPr>
          <p:cNvPr id="15" name="Picture 11" descr="D:\عکس\لوگوی شبکه های ماهواره ای\fusion.jpg"/>
          <p:cNvPicPr>
            <a:picLocks noChangeAspect="1" noChangeArrowheads="1"/>
          </p:cNvPicPr>
          <p:nvPr/>
        </p:nvPicPr>
        <p:blipFill>
          <a:blip r:embed="rId11"/>
          <a:srcRect/>
          <a:stretch>
            <a:fillRect/>
          </a:stretch>
        </p:blipFill>
        <p:spPr bwMode="auto">
          <a:xfrm>
            <a:off x="1500188" y="1714500"/>
            <a:ext cx="1357312" cy="10175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21" dur="1000" fill="hold"/>
                                        <p:tgtEl>
                                          <p:spTgt spid="2"/>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2"/>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32" dur="1000" fill="hold"/>
                                        <p:tgtEl>
                                          <p:spTgt spid="15"/>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15"/>
                                        </p:tgtEl>
                                      </p:cBhvr>
                                    </p:animEffect>
                                  </p:childTnLst>
                                </p:cTn>
                              </p:par>
                            </p:childTnLst>
                          </p:cTn>
                        </p:par>
                        <p:par>
                          <p:cTn id="37" fill="hold">
                            <p:stCondLst>
                              <p:cond delay="3000"/>
                            </p:stCondLst>
                            <p:childTnLst>
                              <p:par>
                                <p:cTn id="38" presetID="25"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2"/>
                                        </p:tgtEl>
                                      </p:cBhvr>
                                    </p:animEffect>
                                  </p:childTnLst>
                                </p:cTn>
                              </p:par>
                            </p:childTnLst>
                          </p:cTn>
                        </p:par>
                        <p:par>
                          <p:cTn id="48" fill="hold">
                            <p:stCondLst>
                              <p:cond delay="4000"/>
                            </p:stCondLst>
                            <p:childTnLst>
                              <p:par>
                                <p:cTn id="49" presetID="25" presetClass="entr" presetSubtype="0"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4" dur="1000" fill="hold"/>
                                        <p:tgtEl>
                                          <p:spTgt spid="10"/>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0"/>
                                        </p:tgtEl>
                                      </p:cBhvr>
                                    </p:animEffect>
                                  </p:childTnLst>
                                </p:cTn>
                              </p:par>
                            </p:childTnLst>
                          </p:cTn>
                        </p:par>
                        <p:par>
                          <p:cTn id="59" fill="hold">
                            <p:stCondLst>
                              <p:cond delay="5000"/>
                            </p:stCondLst>
                            <p:childTnLst>
                              <p:par>
                                <p:cTn id="60" presetID="25"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5" dur="1000" fill="hold"/>
                                        <p:tgtEl>
                                          <p:spTgt spid="11"/>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1"/>
                                        </p:tgtEl>
                                      </p:cBhvr>
                                    </p:animEffect>
                                  </p:childTnLst>
                                </p:cTn>
                              </p:par>
                            </p:childTnLst>
                          </p:cTn>
                        </p:par>
                        <p:par>
                          <p:cTn id="70" fill="hold">
                            <p:stCondLst>
                              <p:cond delay="6000"/>
                            </p:stCondLst>
                            <p:childTnLst>
                              <p:par>
                                <p:cTn id="71" presetID="25" presetClass="entr" presetSubtype="0"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6" dur="1000" fill="hold"/>
                                        <p:tgtEl>
                                          <p:spTgt spid="13"/>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3"/>
                                        </p:tgtEl>
                                      </p:cBhvr>
                                    </p:animEffect>
                                  </p:childTnLst>
                                </p:cTn>
                              </p:par>
                            </p:childTnLst>
                          </p:cTn>
                        </p:par>
                        <p:par>
                          <p:cTn id="81" fill="hold">
                            <p:stCondLst>
                              <p:cond delay="7000"/>
                            </p:stCondLst>
                            <p:childTnLst>
                              <p:par>
                                <p:cTn id="82" presetID="25" presetClass="entr" presetSubtype="0"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87" dur="1000" fill="hold"/>
                                        <p:tgtEl>
                                          <p:spTgt spid="9"/>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9"/>
                                        </p:tgtEl>
                                      </p:cBhvr>
                                    </p:animEffect>
                                  </p:childTnLst>
                                </p:cTn>
                              </p:par>
                            </p:childTnLst>
                          </p:cTn>
                        </p:par>
                        <p:par>
                          <p:cTn id="92" fill="hold">
                            <p:stCondLst>
                              <p:cond delay="8000"/>
                            </p:stCondLst>
                            <p:childTnLst>
                              <p:par>
                                <p:cTn id="93" presetID="25" presetClass="entr" presetSubtype="0" fill="hold" nodeType="afterEffect">
                                  <p:stCondLst>
                                    <p:cond delay="0"/>
                                  </p:stCondLst>
                                  <p:childTnLst>
                                    <p:set>
                                      <p:cBhvr>
                                        <p:cTn id="94" dur="1" fill="hold">
                                          <p:stCondLst>
                                            <p:cond delay="0"/>
                                          </p:stCondLst>
                                        </p:cTn>
                                        <p:tgtEl>
                                          <p:spTgt spid="7"/>
                                        </p:tgtEl>
                                        <p:attrNameLst>
                                          <p:attrName>style.visibility</p:attrName>
                                        </p:attrNameLst>
                                      </p:cBhvr>
                                      <p:to>
                                        <p:strVal val="visible"/>
                                      </p:to>
                                    </p:set>
                                    <p:anim calcmode="lin" valueType="num">
                                      <p:cBhvr>
                                        <p:cTn id="9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98" dur="1000" fill="hold"/>
                                        <p:tgtEl>
                                          <p:spTgt spid="7"/>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57200" y="71414"/>
            <a:ext cx="8229600" cy="654032"/>
          </a:xfrm>
          <a:prstGeom prst="rect">
            <a:avLst/>
          </a:prstGeom>
          <a:scene3d>
            <a:camera prst="orthographicFront"/>
            <a:lightRig rig="threePt" dir="t"/>
          </a:scene3d>
          <a:sp3d>
            <a:bevelT prst="angle"/>
          </a:sp3d>
        </p:spPr>
        <p:style>
          <a:lnRef idx="1">
            <a:schemeClr val="accent1"/>
          </a:lnRef>
          <a:fillRef idx="2">
            <a:schemeClr val="accent1"/>
          </a:fillRef>
          <a:effectRef idx="1">
            <a:schemeClr val="accent1"/>
          </a:effectRef>
          <a:fontRef idx="minor">
            <a:schemeClr val="dk1"/>
          </a:fontRef>
        </p:style>
        <p:txBody>
          <a:bodyP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فهرست </a:t>
            </a:r>
            <a:r>
              <a:rPr kumimoji="0" lang="ar-SA"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کانال </a:t>
            </a:r>
            <a:r>
              <a:rPr kumimoji="0" lang="ar-SA"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های</a:t>
            </a:r>
            <a:r>
              <a:rPr kumimoji="0" lang="fa-IR"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 ماهواره</a:t>
            </a:r>
            <a:r>
              <a:rPr kumimoji="0" lang="ar-SA"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 </a:t>
            </a:r>
            <a:r>
              <a:rPr kumimoji="0" lang="fa-IR"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معروف </a:t>
            </a:r>
            <a:r>
              <a:rPr kumimoji="0" lang="ar-SA" sz="3200" b="1" i="0" u="none" strike="noStrike" kern="1200" cap="none" spc="0" normalizeH="0" baseline="0" noProof="0" dirty="0" smtClean="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rPr>
              <a:t>فارسی زبان </a:t>
            </a:r>
            <a:endParaRPr kumimoji="0" lang="fa-IR" sz="3200" b="1" i="0" u="none" strike="noStrike" kern="1200" cap="none" spc="0" normalizeH="0" baseline="0" noProof="0" dirty="0">
              <a:ln>
                <a:noFill/>
              </a:ln>
              <a:solidFill>
                <a:schemeClr val="dk1"/>
              </a:solidFill>
              <a:effectLst>
                <a:outerShdw blurRad="31750" dist="25400" dir="5400000" algn="tl" rotWithShape="0">
                  <a:srgbClr val="000000">
                    <a:alpha val="25000"/>
                  </a:srgbClr>
                </a:outerShdw>
              </a:effectLst>
              <a:uLnTx/>
              <a:uFillTx/>
              <a:latin typeface="+mn-lt"/>
              <a:ea typeface="+mn-ea"/>
              <a:cs typeface="2  Esfehan" pitchFamily="2" charset="-78"/>
            </a:endParaRPr>
          </a:p>
        </p:txBody>
      </p:sp>
      <p:sp>
        <p:nvSpPr>
          <p:cNvPr id="3" name="Content Placeholder 3"/>
          <p:cNvSpPr txBox="1">
            <a:spLocks/>
          </p:cNvSpPr>
          <p:nvPr/>
        </p:nvSpPr>
        <p:spPr>
          <a:xfrm>
            <a:off x="214282" y="1071546"/>
            <a:ext cx="4283106" cy="5072098"/>
          </a:xfrm>
          <a:prstGeom prst="rect">
            <a:avLst/>
          </a:prstGeom>
        </p:spPr>
        <p:style>
          <a:lnRef idx="1">
            <a:schemeClr val="accent2"/>
          </a:lnRef>
          <a:fillRef idx="2">
            <a:schemeClr val="accent2"/>
          </a:fillRef>
          <a:effectRef idx="1">
            <a:schemeClr val="accent2"/>
          </a:effectRef>
          <a:fontRef idx="minor">
            <a:schemeClr val="dk1"/>
          </a:fontRef>
        </p:style>
        <p:txBody>
          <a:bodyPr>
            <a:normAutofit lnSpcReduction="10000"/>
          </a:bodyPr>
          <a:lstStyle/>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12.پارس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Pars</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13.موزیک ایرانی (:(</a:t>
            </a:r>
            <a:r>
              <a:rPr kumimoji="0" lang="en-US" sz="2700" b="1" i="0" u="none" strike="noStrike" kern="1200" cap="none" spc="0" normalizeH="0" baseline="0" noProof="0" dirty="0" err="1" smtClean="0">
                <a:ln>
                  <a:noFill/>
                </a:ln>
                <a:solidFill>
                  <a:schemeClr val="dk1"/>
                </a:solidFill>
                <a:effectLst/>
                <a:uLnTx/>
                <a:uFillTx/>
                <a:latin typeface="+mn-lt"/>
                <a:ea typeface="+mn-ea"/>
                <a:cs typeface="2  Esfehan" pitchFamily="2" charset="-78"/>
              </a:rPr>
              <a:t>Pmc</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14.ایران ((</a:t>
            </a:r>
            <a:r>
              <a:rPr kumimoji="0" lang="en-US" sz="2700" b="1" i="0" u="none" strike="noStrike" kern="1200" cap="none" spc="0" normalizeH="0" baseline="0" noProof="0" dirty="0" err="1" smtClean="0">
                <a:ln>
                  <a:noFill/>
                </a:ln>
                <a:solidFill>
                  <a:schemeClr val="dk1"/>
                </a:solidFill>
                <a:effectLst/>
                <a:uLnTx/>
                <a:uFillTx/>
                <a:latin typeface="+mn-lt"/>
                <a:ea typeface="+mn-ea"/>
                <a:cs typeface="2  Esfehan" pitchFamily="2" charset="-78"/>
              </a:rPr>
              <a:t>Itn</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15.برنامه نویسی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IPN</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16. پرشین (: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Pen</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17. ما ( : (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MA _ TV</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18. رنگارنگ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Rang – A – Rang</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19.سینمایی (</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ICC</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20.دیدار (</a:t>
            </a:r>
            <a:r>
              <a:rPr kumimoji="0" lang="en-US" sz="2700" b="1" i="0" u="none" strike="noStrike" kern="1200" cap="none" spc="0" normalizeH="0" baseline="0" noProof="0" dirty="0" err="1" smtClean="0">
                <a:ln>
                  <a:noFill/>
                </a:ln>
                <a:solidFill>
                  <a:schemeClr val="dk1"/>
                </a:solidFill>
                <a:effectLst/>
                <a:uLnTx/>
                <a:uFillTx/>
                <a:latin typeface="+mn-lt"/>
                <a:ea typeface="+mn-ea"/>
                <a:cs typeface="2  Esfehan" pitchFamily="2" charset="-78"/>
              </a:rPr>
              <a:t>Didar</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 </a:t>
            </a:r>
            <a:endPar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21.مهاجر(</a:t>
            </a:r>
            <a:r>
              <a:rPr kumimoji="0" lang="en-US" sz="2700" b="1" i="0" u="none" strike="noStrike" kern="1200" cap="none" spc="0" normalizeH="0" baseline="0" noProof="0" dirty="0" err="1" smtClean="0">
                <a:ln>
                  <a:noFill/>
                </a:ln>
                <a:solidFill>
                  <a:schemeClr val="dk1"/>
                </a:solidFill>
                <a:effectLst/>
                <a:uLnTx/>
                <a:uFillTx/>
                <a:latin typeface="+mn-lt"/>
                <a:ea typeface="+mn-ea"/>
                <a:cs typeface="2  Esfehan" pitchFamily="2" charset="-78"/>
              </a:rPr>
              <a:t>MOhajer</a:t>
            </a:r>
            <a:r>
              <a:rPr kumimoji="0" lang="en-US" sz="2700" b="1" i="0" u="none" strike="noStrike" kern="1200" cap="none" spc="0" normalizeH="0" baseline="0" noProof="0" dirty="0" smtClean="0">
                <a:ln>
                  <a:noFill/>
                </a:ln>
                <a:solidFill>
                  <a:schemeClr val="dk1"/>
                </a:solidFill>
                <a:effectLst/>
                <a:uLnTx/>
                <a:uFillTx/>
                <a:latin typeface="+mn-lt"/>
                <a:ea typeface="+mn-ea"/>
                <a:cs typeface="2  Esfehan" pitchFamily="2" charset="-78"/>
              </a:rPr>
              <a:t> TV</a:t>
            </a:r>
            <a:r>
              <a:rPr kumimoji="0" lang="ar-SA" sz="2700" b="1" i="0" u="none" strike="noStrike" kern="1200" cap="none" spc="0" normalizeH="0" baseline="0" noProof="0" dirty="0" smtClean="0">
                <a:ln>
                  <a:noFill/>
                </a:ln>
                <a:solidFill>
                  <a:schemeClr val="dk1"/>
                </a:solidFill>
                <a:effectLst/>
                <a:uLnTx/>
                <a:uFillTx/>
                <a:latin typeface="+mn-lt"/>
                <a:ea typeface="+mn-ea"/>
                <a:cs typeface="2  Esfehan" pitchFamily="2" charset="-78"/>
              </a:rPr>
              <a:t> ) :</a:t>
            </a:r>
            <a:endParaRPr kumimoji="0" lang="fa-IR" sz="2700" b="1" i="0" u="none" strike="noStrike" kern="1200" cap="none" spc="0" normalizeH="0" baseline="0" noProof="0" dirty="0">
              <a:ln>
                <a:noFill/>
              </a:ln>
              <a:solidFill>
                <a:schemeClr val="dk1"/>
              </a:solidFill>
              <a:effectLst/>
              <a:uLnTx/>
              <a:uFillTx/>
              <a:latin typeface="+mn-lt"/>
              <a:ea typeface="+mn-ea"/>
              <a:cs typeface="2  Esfehan" pitchFamily="2" charset="-78"/>
            </a:endParaRPr>
          </a:p>
        </p:txBody>
      </p:sp>
      <p:sp>
        <p:nvSpPr>
          <p:cNvPr id="4" name="Content Placeholder 5"/>
          <p:cNvSpPr txBox="1">
            <a:spLocks/>
          </p:cNvSpPr>
          <p:nvPr/>
        </p:nvSpPr>
        <p:spPr>
          <a:xfrm>
            <a:off x="4645025" y="1071546"/>
            <a:ext cx="4213255" cy="5072098"/>
          </a:xfrm>
          <a:prstGeom prst="rect">
            <a:avLst/>
          </a:prstGeom>
        </p:spPr>
        <p:style>
          <a:lnRef idx="1">
            <a:schemeClr val="accent3"/>
          </a:lnRef>
          <a:fillRef idx="2">
            <a:schemeClr val="accent3"/>
          </a:fillRef>
          <a:effectRef idx="1">
            <a:schemeClr val="accent3"/>
          </a:effectRef>
          <a:fontRef idx="minor">
            <a:schemeClr val="dk1"/>
          </a:fontRef>
        </p:style>
        <p:txBody>
          <a:bodyPr>
            <a:noAutofit/>
          </a:bodyPr>
          <a:lstStyle/>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1.آپادانا :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2.امید ایران: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3.صدای آمریکا((</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VOA PERSIAN</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4.کانال جدید((</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New Channel</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5.آموزش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ITC</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6. جام جم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JAAM –E -JAM</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7.تماشا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TAMASHA</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8.تپش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TSPESH – </a:t>
            </a:r>
            <a:r>
              <a:rPr kumimoji="0" lang="en-US" sz="2400" b="1" i="0" u="none" strike="noStrike" kern="1200" cap="none" spc="0" normalizeH="0" baseline="0" noProof="0" dirty="0" err="1" smtClean="0">
                <a:ln>
                  <a:noFill/>
                </a:ln>
                <a:solidFill>
                  <a:srgbClr val="C00000"/>
                </a:solidFill>
                <a:effectLst/>
                <a:uLnTx/>
                <a:uFillTx/>
                <a:latin typeface="+mn-lt"/>
                <a:ea typeface="+mn-ea"/>
                <a:cs typeface="2  Esfehan" pitchFamily="2" charset="-78"/>
              </a:rPr>
              <a:t>pbc</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9.یاران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AFN</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10.کانال یک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Channel One</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endPar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None/>
              <a:tabLst/>
              <a:defRPr/>
            </a:pP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11.تلویزیون ملی ایران (:(</a:t>
            </a:r>
            <a:r>
              <a:rPr kumimoji="0" lang="en-US" sz="2400" b="1" i="0" u="none" strike="noStrike" kern="1200" cap="none" spc="0" normalizeH="0" baseline="0" noProof="0" dirty="0" smtClean="0">
                <a:ln>
                  <a:noFill/>
                </a:ln>
                <a:solidFill>
                  <a:srgbClr val="C00000"/>
                </a:solidFill>
                <a:effectLst/>
                <a:uLnTx/>
                <a:uFillTx/>
                <a:latin typeface="+mn-lt"/>
                <a:ea typeface="+mn-ea"/>
                <a:cs typeface="2  Esfehan" pitchFamily="2" charset="-78"/>
              </a:rPr>
              <a:t>NI TV</a:t>
            </a:r>
            <a: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t> </a:t>
            </a:r>
            <a:br>
              <a:rPr kumimoji="0" lang="ar-SA" sz="2400" b="1" i="0" u="none" strike="noStrike" kern="1200" cap="none" spc="0" normalizeH="0" baseline="0" noProof="0" dirty="0" smtClean="0">
                <a:ln>
                  <a:noFill/>
                </a:ln>
                <a:solidFill>
                  <a:srgbClr val="C00000"/>
                </a:solidFill>
                <a:effectLst/>
                <a:uLnTx/>
                <a:uFillTx/>
                <a:latin typeface="+mn-lt"/>
                <a:ea typeface="+mn-ea"/>
                <a:cs typeface="2  Esfehan" pitchFamily="2" charset="-78"/>
              </a:rPr>
            </a:br>
            <a:endParaRPr kumimoji="0" lang="en-US" sz="2700" b="1" i="0" u="none" strike="noStrike" kern="1200" cap="none" spc="0" normalizeH="0" baseline="0" noProof="0" dirty="0" smtClean="0">
              <a:ln>
                <a:noFill/>
              </a:ln>
              <a:solidFill>
                <a:srgbClr val="C00000"/>
              </a:solidFill>
              <a:effectLst/>
              <a:uLnTx/>
              <a:uFillTx/>
              <a:latin typeface="+mn-lt"/>
              <a:ea typeface="+mn-ea"/>
              <a:cs typeface="2  Esfehan" pitchFamily="2" charset="-78"/>
            </a:endParaRPr>
          </a:p>
          <a:p>
            <a:pPr marL="365760" marR="0" lvl="0" indent="-256032" algn="r" defTabSz="914400" rtl="1"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fa-IR" sz="27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00164" y="274638"/>
            <a:ext cx="8401080" cy="1143000"/>
          </a:xfrm>
          <a:prstGeom prst="rect">
            <a:avLst/>
          </a:prstGeom>
          <a:solidFill>
            <a:schemeClr val="bg1"/>
          </a:solid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smtClean="0">
                <a:ln/>
                <a:solidFill>
                  <a:schemeClr val="accent3"/>
                </a:solidFill>
                <a:effectLst>
                  <a:outerShdw blurRad="31750" dist="25400" dir="5400000" algn="tl" rotWithShape="0">
                    <a:srgbClr val="000000">
                      <a:alpha val="25000"/>
                    </a:srgbClr>
                  </a:outerShdw>
                </a:effectLst>
                <a:uLnTx/>
                <a:uFillTx/>
                <a:latin typeface="+mj-lt"/>
                <a:ea typeface="+mj-ea"/>
                <a:cs typeface="+mj-cs"/>
              </a:rPr>
              <a:t>سیر تطور شبکه‏های ماهواره‏ای فارسی زبان</a:t>
            </a:r>
            <a:endParaRPr kumimoji="0" lang="en-US" sz="4100" b="1" i="0" u="none" strike="noStrike" kern="1200" cap="none" spc="0" normalizeH="0" baseline="0" noProof="0" dirty="0">
              <a:ln/>
              <a:solidFill>
                <a:schemeClr val="accent3"/>
              </a:solidFill>
              <a:effectLst>
                <a:outerShdw blurRad="31750" dist="25400" dir="5400000" algn="tl" rotWithShape="0">
                  <a:srgbClr val="000000">
                    <a:alpha val="25000"/>
                  </a:srgbClr>
                </a:outerShdw>
              </a:effectLst>
              <a:uLnTx/>
              <a:uFillTx/>
              <a:latin typeface="+mj-lt"/>
              <a:ea typeface="+mj-ea"/>
              <a:cs typeface="+mj-cs"/>
            </a:endParaRPr>
          </a:p>
        </p:txBody>
      </p:sp>
      <p:graphicFrame>
        <p:nvGraphicFramePr>
          <p:cNvPr id="3" name="Diagram 2"/>
          <p:cNvGraphicFramePr/>
          <p:nvPr>
            <p:extLst>
              <p:ext uri="{D42A27DB-BD31-4B8C-83A1-F6EECF244321}">
                <p14:modId xmlns:p14="http://schemas.microsoft.com/office/powerpoint/2010/main" val="3737247289"/>
              </p:ext>
            </p:extLst>
          </p:nvPr>
        </p:nvGraphicFramePr>
        <p:xfrm>
          <a:off x="611560" y="1500174"/>
          <a:ext cx="8064896" cy="4593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http://armagedoon.org/wp-content/uploads/2012/12/farsi1-logo2019.jpg?5b18fe"/>
          <p:cNvPicPr>
            <a:picLocks noChangeAspect="1" noChangeArrowheads="1"/>
          </p:cNvPicPr>
          <p:nvPr/>
        </p:nvPicPr>
        <p:blipFill>
          <a:blip r:embed="rId7" cstate="print"/>
          <a:srcRect l="30469" t="35938" r="32031" b="42187"/>
          <a:stretch>
            <a:fillRect/>
          </a:stretch>
        </p:blipFill>
        <p:spPr bwMode="auto">
          <a:xfrm rot="19295796">
            <a:off x="5815054" y="6134662"/>
            <a:ext cx="1032236" cy="451603"/>
          </a:xfrm>
          <a:prstGeom prst="rect">
            <a:avLst/>
          </a:prstGeom>
          <a:noFill/>
        </p:spPr>
      </p:pic>
      <p:pic>
        <p:nvPicPr>
          <p:cNvPr id="5" name="Picture 4" descr="http://www.psyop.ir/wp-content/uploads/2010/11/man-o-to-tv.jpg"/>
          <p:cNvPicPr>
            <a:picLocks noChangeAspect="1" noChangeArrowheads="1"/>
          </p:cNvPicPr>
          <p:nvPr/>
        </p:nvPicPr>
        <p:blipFill>
          <a:blip r:embed="rId8" cstate="print"/>
          <a:srcRect l="24000" t="39613" r="21999" b="33978"/>
          <a:stretch>
            <a:fillRect/>
          </a:stretch>
        </p:blipFill>
        <p:spPr bwMode="auto">
          <a:xfrm rot="19235953">
            <a:off x="6805852" y="5910460"/>
            <a:ext cx="1533291" cy="425915"/>
          </a:xfrm>
          <a:prstGeom prst="rect">
            <a:avLst/>
          </a:prstGeom>
          <a:noFill/>
        </p:spPr>
      </p:pic>
      <p:pic>
        <p:nvPicPr>
          <p:cNvPr id="6" name="Picture 8" descr="http://www.bbc.co.uk/blogs/mt-static/support/assets_c/userpics/userpic-2370-100x100.png"/>
          <p:cNvPicPr>
            <a:picLocks noChangeAspect="1" noChangeArrowheads="1"/>
          </p:cNvPicPr>
          <p:nvPr/>
        </p:nvPicPr>
        <p:blipFill>
          <a:blip r:embed="rId9" cstate="print"/>
          <a:srcRect l="15000" t="45000" r="9999" b="17500"/>
          <a:stretch>
            <a:fillRect/>
          </a:stretch>
        </p:blipFill>
        <p:spPr bwMode="auto">
          <a:xfrm rot="19444859">
            <a:off x="4413423" y="6254644"/>
            <a:ext cx="714380" cy="285084"/>
          </a:xfrm>
          <a:prstGeom prst="rect">
            <a:avLst/>
          </a:prstGeom>
          <a:noFill/>
        </p:spPr>
      </p:pic>
      <p:pic>
        <p:nvPicPr>
          <p:cNvPr id="7" name="Picture 10" descr="http://www.bbc.co.uk/blogs/mt-static/support/assets_c/userpics/userpic-2370-100x100.png"/>
          <p:cNvPicPr>
            <a:picLocks noChangeAspect="1" noChangeArrowheads="1"/>
          </p:cNvPicPr>
          <p:nvPr/>
        </p:nvPicPr>
        <p:blipFill>
          <a:blip r:embed="rId9" cstate="print"/>
          <a:srcRect l="15000" t="15000" r="9999" b="55000"/>
          <a:stretch>
            <a:fillRect/>
          </a:stretch>
        </p:blipFill>
        <p:spPr bwMode="auto">
          <a:xfrm rot="19410358">
            <a:off x="4975835" y="5825730"/>
            <a:ext cx="714380" cy="285752"/>
          </a:xfrm>
          <a:prstGeom prst="rect">
            <a:avLst/>
          </a:prstGeom>
          <a:noFill/>
        </p:spPr>
      </p:pic>
      <p:pic>
        <p:nvPicPr>
          <p:cNvPr id="8" name="Picture 12" descr="http://3.bp.blogspot.com/-YCDRSZI5E2Q/TqS9ea4v-4I/AAAAAAAAACc/2OsVsS_U1Tc/s320/voa_pnn_web_logo300.jpg"/>
          <p:cNvPicPr>
            <a:picLocks noChangeAspect="1" noChangeArrowheads="1"/>
          </p:cNvPicPr>
          <p:nvPr/>
        </p:nvPicPr>
        <p:blipFill>
          <a:blip r:embed="rId10" cstate="print"/>
          <a:srcRect t="8893" b="8102"/>
          <a:stretch>
            <a:fillRect/>
          </a:stretch>
        </p:blipFill>
        <p:spPr bwMode="auto">
          <a:xfrm rot="19559605">
            <a:off x="3243494" y="6029336"/>
            <a:ext cx="1177255" cy="389945"/>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85750" y="428625"/>
            <a:ext cx="8501063" cy="6072188"/>
          </a:xfrm>
          <a:prstGeom prst="roundRect">
            <a:avLst/>
          </a:prstGeom>
          <a:scene3d>
            <a:camera prst="orthographicFront"/>
            <a:lightRig rig="threePt" dir="t"/>
          </a:scene3d>
          <a:sp3d>
            <a:bevelT w="165100" prst="coolSlant"/>
          </a:sp3d>
        </p:spPr>
        <p:style>
          <a:lnRef idx="2">
            <a:schemeClr val="accent1"/>
          </a:lnRef>
          <a:fillRef idx="1">
            <a:schemeClr val="lt1"/>
          </a:fillRef>
          <a:effectRef idx="0">
            <a:schemeClr val="accent1"/>
          </a:effectRef>
          <a:fontRef idx="minor">
            <a:schemeClr val="dk1"/>
          </a:fontRef>
        </p:style>
        <p:txBody>
          <a:bodyPr anchor="ctr"/>
          <a:lstStyle/>
          <a:p>
            <a:pPr algn="ctr" rtl="1" eaLnBrk="1" hangingPunct="1">
              <a:defRPr/>
            </a:pPr>
            <a:endParaRPr lang="en-US"/>
          </a:p>
        </p:txBody>
      </p:sp>
      <p:sp>
        <p:nvSpPr>
          <p:cNvPr id="3" name="TextBox 2"/>
          <p:cNvSpPr txBox="1"/>
          <p:nvPr/>
        </p:nvSpPr>
        <p:spPr>
          <a:xfrm>
            <a:off x="1071563" y="571500"/>
            <a:ext cx="7000875" cy="923925"/>
          </a:xfrm>
          <a:prstGeom prst="rect">
            <a:avLst/>
          </a:prstGeom>
          <a:scene3d>
            <a:camera prst="orthographicFront"/>
            <a:lightRig rig="threePt" dir="t"/>
          </a:scene3d>
          <a:sp3d>
            <a:bevelT w="165100" prst="coolSlant"/>
          </a:sp3d>
        </p:spPr>
        <p:style>
          <a:lnRef idx="1">
            <a:schemeClr val="accent4"/>
          </a:lnRef>
          <a:fillRef idx="2">
            <a:schemeClr val="accent4"/>
          </a:fillRef>
          <a:effectRef idx="1">
            <a:schemeClr val="accent4"/>
          </a:effectRef>
          <a:fontRef idx="minor">
            <a:schemeClr val="dk1"/>
          </a:fontRef>
        </p:style>
        <p:txBody>
          <a:bodyPr>
            <a:spAutoFit/>
          </a:bodyPr>
          <a:lstStyle/>
          <a:p>
            <a:pPr algn="justLow" rtl="1" eaLnBrk="1" hangingPunct="1">
              <a:defRPr/>
            </a:pPr>
            <a:r>
              <a:rPr lang="fa-IR" b="1" dirty="0">
                <a:cs typeface="B Nazanin" pitchFamily="2" charset="-78"/>
              </a:rPr>
              <a:t>با وجود </a:t>
            </a:r>
            <a:r>
              <a:rPr lang="fa-IR" b="1" dirty="0">
                <a:solidFill>
                  <a:srgbClr val="FF0000"/>
                </a:solidFill>
                <a:cs typeface="B Nazanin" pitchFamily="2" charset="-78"/>
              </a:rPr>
              <a:t>ممنوع بودن </a:t>
            </a:r>
            <a:r>
              <a:rPr lang="fa-IR" b="1" dirty="0">
                <a:solidFill>
                  <a:schemeClr val="bg2">
                    <a:lumMod val="10000"/>
                  </a:schemeClr>
                </a:solidFill>
                <a:cs typeface="B Nazanin" pitchFamily="2" charset="-78"/>
              </a:rPr>
              <a:t>استفاده از تجهيزات </a:t>
            </a:r>
            <a:r>
              <a:rPr lang="fa-IR" b="1" dirty="0">
                <a:cs typeface="B Nazanin" pitchFamily="2" charset="-78"/>
              </a:rPr>
              <a:t>ماهواره اي در کشور، در حال حاضر تجهیزات ماهواره‌ای در </a:t>
            </a:r>
            <a:r>
              <a:rPr lang="fa-IR" b="1" dirty="0">
                <a:solidFill>
                  <a:srgbClr val="FF0000"/>
                </a:solidFill>
                <a:cs typeface="B Nazanin" pitchFamily="2" charset="-78"/>
              </a:rPr>
              <a:t>سطح وسیعی به کشور قاچاق يا توليد شده</a:t>
            </a:r>
            <a:r>
              <a:rPr lang="fa-IR" b="1" dirty="0">
                <a:cs typeface="B Nazanin" pitchFamily="2" charset="-78"/>
              </a:rPr>
              <a:t> و عده زیادی در زمینه قاچاق، توليد، فروش، نصب و راه‌اندازی این تجهیزات اشتغال دارند.</a:t>
            </a:r>
            <a:endParaRPr lang="en-US" b="1" dirty="0">
              <a:cs typeface="B Nazanin" pitchFamily="2" charset="-78"/>
            </a:endParaRPr>
          </a:p>
        </p:txBody>
      </p:sp>
      <p:sp>
        <p:nvSpPr>
          <p:cNvPr id="4" name="TextBox 3"/>
          <p:cNvSpPr txBox="1"/>
          <p:nvPr/>
        </p:nvSpPr>
        <p:spPr>
          <a:xfrm>
            <a:off x="2428875" y="2000250"/>
            <a:ext cx="4286250" cy="1200150"/>
          </a:xfrm>
          <a:prstGeom prst="rect">
            <a:avLst/>
          </a:prstGeom>
          <a:scene3d>
            <a:camera prst="orthographicFront"/>
            <a:lightRig rig="threePt" dir="t"/>
          </a:scene3d>
          <a:sp3d>
            <a:bevelT w="165100" prst="coolSlant"/>
          </a:sp3d>
        </p:spPr>
        <p:style>
          <a:lnRef idx="1">
            <a:schemeClr val="accent3"/>
          </a:lnRef>
          <a:fillRef idx="2">
            <a:schemeClr val="accent3"/>
          </a:fillRef>
          <a:effectRef idx="1">
            <a:schemeClr val="accent3"/>
          </a:effectRef>
          <a:fontRef idx="minor">
            <a:schemeClr val="dk1"/>
          </a:fontRef>
        </p:style>
        <p:txBody>
          <a:bodyPr>
            <a:spAutoFit/>
          </a:bodyPr>
          <a:lstStyle/>
          <a:p>
            <a:pPr algn="justLow" rtl="1" eaLnBrk="1" hangingPunct="1">
              <a:defRPr/>
            </a:pPr>
            <a:r>
              <a:rPr lang="fa-IR" b="1" dirty="0">
                <a:cs typeface="B Nazanin" pitchFamily="2" charset="-78"/>
              </a:rPr>
              <a:t>ظرف </a:t>
            </a:r>
            <a:r>
              <a:rPr lang="fa-IR" b="1" dirty="0">
                <a:solidFill>
                  <a:srgbClr val="FF0000"/>
                </a:solidFill>
                <a:cs typeface="B Nazanin" pitchFamily="2" charset="-78"/>
              </a:rPr>
              <a:t>کمتر از دو ساعت </a:t>
            </a:r>
            <a:r>
              <a:rPr lang="fa-IR" b="1" dirty="0">
                <a:cs typeface="B Nazanin" pitchFamily="2" charset="-78"/>
              </a:rPr>
              <a:t>و با پرداخت مبلغی ناچیز یعنی </a:t>
            </a:r>
            <a:r>
              <a:rPr lang="fa-IR" b="1" dirty="0">
                <a:solidFill>
                  <a:srgbClr val="FF0000"/>
                </a:solidFill>
                <a:cs typeface="B Nazanin" pitchFamily="2" charset="-78"/>
              </a:rPr>
              <a:t>1/500/000 </a:t>
            </a:r>
            <a:r>
              <a:rPr lang="fa-IR" b="1" dirty="0">
                <a:cs typeface="B Nazanin" pitchFamily="2" charset="-78"/>
              </a:rPr>
              <a:t>تا 2/500/000 ریال، </a:t>
            </a:r>
            <a:r>
              <a:rPr lang="fa-IR" b="1" dirty="0">
                <a:solidFill>
                  <a:srgbClr val="FF0000"/>
                </a:solidFill>
                <a:cs typeface="B Nazanin" pitchFamily="2" charset="-78"/>
              </a:rPr>
              <a:t>امکان تهیه </a:t>
            </a:r>
            <a:r>
              <a:rPr lang="fa-IR" b="1" dirty="0">
                <a:cs typeface="B Nazanin" pitchFamily="2" charset="-78"/>
              </a:rPr>
              <a:t>و نصب تجهیزات ماهواره اي </a:t>
            </a:r>
            <a:r>
              <a:rPr lang="fa-IR" b="1" dirty="0">
                <a:solidFill>
                  <a:srgbClr val="FF0000"/>
                </a:solidFill>
                <a:cs typeface="B Nazanin" pitchFamily="2" charset="-78"/>
              </a:rPr>
              <a:t>برای مردم عادی </a:t>
            </a:r>
            <a:r>
              <a:rPr lang="fa-IR" b="1" dirty="0">
                <a:cs typeface="B Nazanin" pitchFamily="2" charset="-78"/>
              </a:rPr>
              <a:t>در شهرهای بزرگ ایران متصور است.</a:t>
            </a:r>
            <a:endParaRPr lang="en-US" b="1" dirty="0">
              <a:cs typeface="B Nazanin" pitchFamily="2" charset="-78"/>
            </a:endParaRPr>
          </a:p>
        </p:txBody>
      </p:sp>
      <p:sp>
        <p:nvSpPr>
          <p:cNvPr id="5" name="TextBox 4"/>
          <p:cNvSpPr txBox="1"/>
          <p:nvPr/>
        </p:nvSpPr>
        <p:spPr>
          <a:xfrm>
            <a:off x="714375" y="3643313"/>
            <a:ext cx="7643813" cy="646112"/>
          </a:xfrm>
          <a:prstGeom prst="rect">
            <a:avLst/>
          </a:prstGeom>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a:spAutoFit/>
          </a:bodyPr>
          <a:lstStyle/>
          <a:p>
            <a:pPr algn="justLow" rtl="1" eaLnBrk="1" hangingPunct="1">
              <a:defRPr/>
            </a:pPr>
            <a:r>
              <a:rPr lang="fa-IR" b="1" dirty="0">
                <a:cs typeface="B Nazanin" pitchFamily="2" charset="-78"/>
              </a:rPr>
              <a:t>در اغلب نقاط کشور امکان در یافت حدود 2000 شبکه تلویزیونی و بیش از این رقم، شبکه رادیویی وجود دارد که عمده فرکانس آنها از طریق ماهواره‎های زیر ارسال می‌شود:</a:t>
            </a:r>
            <a:endParaRPr lang="en-US" b="1" dirty="0">
              <a:cs typeface="B Nazanin" pitchFamily="2" charset="-78"/>
            </a:endParaRPr>
          </a:p>
        </p:txBody>
      </p:sp>
      <p:sp>
        <p:nvSpPr>
          <p:cNvPr id="6" name="TextBox 5"/>
          <p:cNvSpPr txBox="1"/>
          <p:nvPr/>
        </p:nvSpPr>
        <p:spPr>
          <a:xfrm>
            <a:off x="714375" y="4572000"/>
            <a:ext cx="1714500" cy="461963"/>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err="1">
                <a:latin typeface="Times New Roman" pitchFamily="18" charset="0"/>
                <a:cs typeface="Times New Roman" pitchFamily="18" charset="0"/>
              </a:rPr>
              <a:t>Arabsat</a:t>
            </a:r>
            <a:endParaRPr lang="en-US" sz="2400" b="1" dirty="0">
              <a:latin typeface="Times New Roman" pitchFamily="18" charset="0"/>
              <a:cs typeface="Times New Roman" pitchFamily="18" charset="0"/>
            </a:endParaRPr>
          </a:p>
        </p:txBody>
      </p:sp>
      <p:sp>
        <p:nvSpPr>
          <p:cNvPr id="7" name="TextBox 6"/>
          <p:cNvSpPr txBox="1"/>
          <p:nvPr/>
        </p:nvSpPr>
        <p:spPr>
          <a:xfrm>
            <a:off x="6929438" y="4572000"/>
            <a:ext cx="1714500" cy="461963"/>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err="1">
                <a:latin typeface="Times New Roman" pitchFamily="18" charset="0"/>
                <a:cs typeface="Times New Roman" pitchFamily="18" charset="0"/>
              </a:rPr>
              <a:t>Hotbird</a:t>
            </a:r>
            <a:endParaRPr lang="en-US" sz="2400" b="1" dirty="0">
              <a:latin typeface="Times New Roman" pitchFamily="18" charset="0"/>
              <a:cs typeface="Times New Roman" pitchFamily="18" charset="0"/>
            </a:endParaRPr>
          </a:p>
        </p:txBody>
      </p:sp>
      <p:sp>
        <p:nvSpPr>
          <p:cNvPr id="8" name="TextBox 7"/>
          <p:cNvSpPr txBox="1"/>
          <p:nvPr/>
        </p:nvSpPr>
        <p:spPr>
          <a:xfrm>
            <a:off x="1500188" y="5143500"/>
            <a:ext cx="1714500" cy="461963"/>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err="1">
                <a:latin typeface="Times New Roman" pitchFamily="18" charset="0"/>
                <a:cs typeface="Times New Roman" pitchFamily="18" charset="0"/>
              </a:rPr>
              <a:t>Turksat</a:t>
            </a:r>
            <a:endParaRPr lang="en-US" sz="2400" b="1" dirty="0">
              <a:latin typeface="Times New Roman" pitchFamily="18" charset="0"/>
              <a:cs typeface="Times New Roman" pitchFamily="18" charset="0"/>
            </a:endParaRPr>
          </a:p>
        </p:txBody>
      </p:sp>
      <p:sp>
        <p:nvSpPr>
          <p:cNvPr id="9" name="Lightning Bolt 8"/>
          <p:cNvSpPr/>
          <p:nvPr/>
        </p:nvSpPr>
        <p:spPr>
          <a:xfrm rot="5686380">
            <a:off x="6965950" y="1733550"/>
            <a:ext cx="784225" cy="1082675"/>
          </a:xfrm>
          <a:prstGeom prst="lightningBolt">
            <a:avLst/>
          </a:prstGeom>
          <a:scene3d>
            <a:camera prst="orthographicFront">
              <a:rot lat="0" lon="0" rev="0"/>
            </a:camera>
            <a:lightRig rig="threePt" dir="tl">
              <a:rot lat="0" lon="0" rev="0"/>
            </a:lightRig>
          </a:scene3d>
          <a:sp3d prstMaterial="metal">
            <a:bevelT w="10000" h="10000" prst="coolSlant"/>
          </a:sp3d>
        </p:spPr>
        <p:style>
          <a:lnRef idx="1">
            <a:schemeClr val="accent2"/>
          </a:lnRef>
          <a:fillRef idx="3">
            <a:schemeClr val="accent2"/>
          </a:fillRef>
          <a:effectRef idx="2">
            <a:schemeClr val="accent2"/>
          </a:effectRef>
          <a:fontRef idx="minor">
            <a:schemeClr val="lt1"/>
          </a:fontRef>
        </p:style>
        <p:txBody>
          <a:bodyPr anchor="ctr"/>
          <a:lstStyle/>
          <a:p>
            <a:pPr algn="ctr" rtl="1" eaLnBrk="1" hangingPunct="1">
              <a:defRPr/>
            </a:pPr>
            <a:endParaRPr lang="en-US"/>
          </a:p>
        </p:txBody>
      </p:sp>
      <p:cxnSp>
        <p:nvCxnSpPr>
          <p:cNvPr id="10" name="Straight Connector 9"/>
          <p:cNvCxnSpPr/>
          <p:nvPr/>
        </p:nvCxnSpPr>
        <p:spPr>
          <a:xfrm>
            <a:off x="1714500" y="1714500"/>
            <a:ext cx="5786438" cy="1588"/>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714500" y="3500438"/>
            <a:ext cx="5786438" cy="1587"/>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000750" y="5181600"/>
            <a:ext cx="1714500" cy="461963"/>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a:latin typeface="Times New Roman" pitchFamily="18" charset="0"/>
                <a:cs typeface="Times New Roman" pitchFamily="18" charset="0"/>
              </a:rPr>
              <a:t>Telstar</a:t>
            </a:r>
          </a:p>
        </p:txBody>
      </p:sp>
      <p:cxnSp>
        <p:nvCxnSpPr>
          <p:cNvPr id="13" name="Straight Connector 12"/>
          <p:cNvCxnSpPr>
            <a:stCxn id="5" idx="2"/>
            <a:endCxn id="7" idx="0"/>
          </p:cNvCxnSpPr>
          <p:nvPr/>
        </p:nvCxnSpPr>
        <p:spPr>
          <a:xfrm rot="16200000" flipH="1">
            <a:off x="6019800" y="2805113"/>
            <a:ext cx="282575" cy="3251200"/>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5" idx="2"/>
            <a:endCxn id="12" idx="0"/>
          </p:cNvCxnSpPr>
          <p:nvPr/>
        </p:nvCxnSpPr>
        <p:spPr>
          <a:xfrm rot="16200000" flipH="1">
            <a:off x="5250656" y="3574257"/>
            <a:ext cx="892175" cy="2322512"/>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5" idx="2"/>
            <a:endCxn id="8" idx="0"/>
          </p:cNvCxnSpPr>
          <p:nvPr/>
        </p:nvCxnSpPr>
        <p:spPr>
          <a:xfrm rot="5400000">
            <a:off x="3020219" y="3626644"/>
            <a:ext cx="854075" cy="2179637"/>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5" idx="2"/>
            <a:endCxn id="6" idx="0"/>
          </p:cNvCxnSpPr>
          <p:nvPr/>
        </p:nvCxnSpPr>
        <p:spPr>
          <a:xfrm rot="5400000">
            <a:off x="2913062" y="2947988"/>
            <a:ext cx="282575" cy="2965450"/>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714625" y="5786438"/>
            <a:ext cx="1714500" cy="461962"/>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err="1">
                <a:latin typeface="Times New Roman" pitchFamily="18" charset="0"/>
                <a:cs typeface="Times New Roman" pitchFamily="18" charset="0"/>
              </a:rPr>
              <a:t>Nilesat</a:t>
            </a:r>
            <a:endParaRPr lang="en-US" sz="2400" b="1" dirty="0">
              <a:latin typeface="Times New Roman" pitchFamily="18" charset="0"/>
              <a:cs typeface="Times New Roman" pitchFamily="18" charset="0"/>
            </a:endParaRPr>
          </a:p>
        </p:txBody>
      </p:sp>
      <p:cxnSp>
        <p:nvCxnSpPr>
          <p:cNvPr id="18" name="Straight Connector 17"/>
          <p:cNvCxnSpPr>
            <a:stCxn id="5" idx="2"/>
            <a:endCxn id="17" idx="0"/>
          </p:cNvCxnSpPr>
          <p:nvPr/>
        </p:nvCxnSpPr>
        <p:spPr>
          <a:xfrm rot="5400000">
            <a:off x="3305968" y="4555332"/>
            <a:ext cx="1497013" cy="965200"/>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643438" y="5786438"/>
            <a:ext cx="1714500" cy="461962"/>
          </a:xfrm>
          <a:prstGeom prst="rect">
            <a:avLst/>
          </a:prstGeom>
          <a:scene3d>
            <a:camera prst="orthographicFront"/>
            <a:lightRig rig="threePt" dir="t"/>
          </a:scene3d>
          <a:sp3d>
            <a:bevelT w="165100" prst="coolSlant"/>
          </a:sp3d>
        </p:spPr>
        <p:style>
          <a:lnRef idx="1">
            <a:schemeClr val="accent6"/>
          </a:lnRef>
          <a:fillRef idx="2">
            <a:schemeClr val="accent6"/>
          </a:fillRef>
          <a:effectRef idx="1">
            <a:schemeClr val="accent6"/>
          </a:effectRef>
          <a:fontRef idx="minor">
            <a:schemeClr val="dk1"/>
          </a:fontRef>
        </p:style>
        <p:txBody>
          <a:bodyPr>
            <a:spAutoFit/>
          </a:bodyPr>
          <a:lstStyle/>
          <a:p>
            <a:pPr algn="ctr" rtl="1" eaLnBrk="1" hangingPunct="1">
              <a:defRPr/>
            </a:pPr>
            <a:r>
              <a:rPr lang="en-US" sz="2400" b="1" dirty="0" err="1">
                <a:latin typeface="Times New Roman" pitchFamily="18" charset="0"/>
                <a:cs typeface="Times New Roman" pitchFamily="18" charset="0"/>
              </a:rPr>
              <a:t>Utelsat</a:t>
            </a:r>
            <a:endParaRPr lang="en-US" sz="2400" b="1" dirty="0">
              <a:latin typeface="Times New Roman" pitchFamily="18" charset="0"/>
              <a:cs typeface="Times New Roman" pitchFamily="18" charset="0"/>
            </a:endParaRPr>
          </a:p>
        </p:txBody>
      </p:sp>
      <p:cxnSp>
        <p:nvCxnSpPr>
          <p:cNvPr id="20" name="Straight Connector 19"/>
          <p:cNvCxnSpPr>
            <a:stCxn id="5" idx="2"/>
            <a:endCxn id="19" idx="0"/>
          </p:cNvCxnSpPr>
          <p:nvPr/>
        </p:nvCxnSpPr>
        <p:spPr>
          <a:xfrm rot="16200000" flipH="1">
            <a:off x="4269581" y="4555332"/>
            <a:ext cx="1497013" cy="965200"/>
          </a:xfrm>
          <a:prstGeom prst="line">
            <a:avLst/>
          </a:prstGeom>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p:cNvGraphicFramePr>
            <a:graphicFrameLocks/>
          </p:cNvGraphicFramePr>
          <p:nvPr>
            <p:extLst>
              <p:ext uri="{D42A27DB-BD31-4B8C-83A1-F6EECF244321}">
                <p14:modId xmlns:p14="http://schemas.microsoft.com/office/powerpoint/2010/main" val="3882436356"/>
              </p:ext>
            </p:extLst>
          </p:nvPr>
        </p:nvGraphicFramePr>
        <p:xfrm>
          <a:off x="3635896" y="953079"/>
          <a:ext cx="5328592" cy="55477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4053207057"/>
              </p:ext>
            </p:extLst>
          </p:nvPr>
        </p:nvGraphicFramePr>
        <p:xfrm>
          <a:off x="214282" y="142852"/>
          <a:ext cx="3061574" cy="62384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Diagram 5"/>
          <p:cNvGraphicFramePr/>
          <p:nvPr>
            <p:extLst>
              <p:ext uri="{D42A27DB-BD31-4B8C-83A1-F6EECF244321}">
                <p14:modId xmlns:p14="http://schemas.microsoft.com/office/powerpoint/2010/main" val="2974713161"/>
              </p:ext>
            </p:extLst>
          </p:nvPr>
        </p:nvGraphicFramePr>
        <p:xfrm>
          <a:off x="538982" y="1142984"/>
          <a:ext cx="6176158" cy="437880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7" name="Title 1"/>
          <p:cNvSpPr txBox="1">
            <a:spLocks/>
          </p:cNvSpPr>
          <p:nvPr/>
        </p:nvSpPr>
        <p:spPr>
          <a:xfrm>
            <a:off x="0" y="-71462"/>
            <a:ext cx="9144032" cy="685704"/>
          </a:xfrm>
          <a:prstGeom prst="rect">
            <a:avLst/>
          </a:prstGeom>
          <a:solidFill>
            <a:schemeClr val="accent2">
              <a:lumMod val="60000"/>
              <a:lumOff val="40000"/>
            </a:schemeClr>
          </a:solidFill>
          <a:scene3d>
            <a:camera prst="orthographicFront"/>
            <a:lightRig rig="soft" dir="tl">
              <a:rot lat="0" lon="0" rev="0"/>
            </a:lightRig>
          </a:scene3d>
          <a:sp3d>
            <a:bevelT prst="slope"/>
          </a:sp3d>
        </p:spPr>
        <p:txBody>
          <a:bodyPr>
            <a:sp3d contourW="25400" prstMaterial="matte">
              <a:bevelT w="25400" h="55880" prst="artDeco"/>
              <a:contourClr>
                <a:schemeClr val="accent2">
                  <a:tint val="20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100" b="1" i="0" u="none" strike="noStrike" kern="1200" cap="none"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mj-lt"/>
                <a:ea typeface="+mj-ea"/>
                <a:cs typeface="+mj-cs"/>
              </a:rPr>
              <a:t>اهداف شبکه‏های تلویزیونی ماهواره‏ای نسل 3</a:t>
            </a:r>
            <a:endParaRPr kumimoji="0" lang="en-US" sz="4100" b="1" i="0" u="none" strike="noStrike" kern="1200" cap="none"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57188" y="428625"/>
            <a:ext cx="8501062" cy="6072188"/>
          </a:xfrm>
          <a:prstGeom prst="roundRect">
            <a:avLst>
              <a:gd name="adj" fmla="val 16449"/>
            </a:avLst>
          </a:prstGeom>
        </p:spPr>
        <p:style>
          <a:lnRef idx="2">
            <a:schemeClr val="accent1"/>
          </a:lnRef>
          <a:fillRef idx="1">
            <a:schemeClr val="lt1"/>
          </a:fillRef>
          <a:effectRef idx="0">
            <a:schemeClr val="accent1"/>
          </a:effectRef>
          <a:fontRef idx="minor">
            <a:schemeClr val="dk1"/>
          </a:fontRef>
        </p:style>
        <p:txBody>
          <a:bodyPr anchor="ctr"/>
          <a:lstStyle/>
          <a:p>
            <a:pPr algn="ctr" rtl="1" eaLnBrk="1" hangingPunct="1">
              <a:defRPr/>
            </a:pPr>
            <a:endParaRPr lang="en-US"/>
          </a:p>
        </p:txBody>
      </p:sp>
      <p:graphicFrame>
        <p:nvGraphicFramePr>
          <p:cNvPr id="3" name="Chart 3"/>
          <p:cNvGraphicFramePr>
            <a:graphicFrameLocks/>
          </p:cNvGraphicFramePr>
          <p:nvPr/>
        </p:nvGraphicFramePr>
        <p:xfrm>
          <a:off x="428625" y="1000125"/>
          <a:ext cx="8358188" cy="5357813"/>
        </p:xfrm>
        <a:graphic>
          <a:graphicData uri="http://schemas.openxmlformats.org/presentationml/2006/ole">
            <mc:AlternateContent xmlns:mc="http://schemas.openxmlformats.org/markup-compatibility/2006">
              <mc:Choice xmlns:v="urn:schemas-microsoft-com:vml" Requires="v">
                <p:oleObj spid="_x0000_s1040" r:id="rId3" imgW="8358340" imgH="5358848" progId="Excel.Sheet.8">
                  <p:embed/>
                </p:oleObj>
              </mc:Choice>
              <mc:Fallback>
                <p:oleObj r:id="rId3" imgW="8358340" imgH="5358848" progId="Excel.Sheet.8">
                  <p:embed/>
                  <p:pic>
                    <p:nvPicPr>
                      <p:cNvPr id="0" name="Char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625" y="1000125"/>
                        <a:ext cx="8358188" cy="5357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71400"/>
            <a:ext cx="9144000" cy="7029400"/>
          </a:xfrm>
          <a:solidFill>
            <a:schemeClr val="accent4">
              <a:lumMod val="40000"/>
              <a:lumOff val="60000"/>
            </a:schemeClr>
          </a:solidFill>
        </p:spPr>
        <p:txBody>
          <a:bodyPr>
            <a:noAutofit/>
          </a:bodyPr>
          <a:lstStyle/>
          <a:p>
            <a:pPr algn="just" rtl="1">
              <a:lnSpc>
                <a:spcPct val="170000"/>
              </a:lnSpc>
            </a:pPr>
            <a:endParaRPr lang="fa-IR" sz="2400" b="1" dirty="0" smtClean="0">
              <a:solidFill>
                <a:srgbClr val="FF0000"/>
              </a:solidFill>
              <a:cs typeface="B Titr" pitchFamily="2" charset="-78"/>
            </a:endParaRPr>
          </a:p>
          <a:p>
            <a:pPr algn="just" rtl="1">
              <a:lnSpc>
                <a:spcPct val="170000"/>
              </a:lnSpc>
            </a:pPr>
            <a:endParaRPr lang="fa-IR" sz="2400" b="1" dirty="0">
              <a:solidFill>
                <a:srgbClr val="FF0000"/>
              </a:solidFill>
              <a:cs typeface="B Titr" pitchFamily="2" charset="-78"/>
            </a:endParaRPr>
          </a:p>
          <a:p>
            <a:pPr algn="just" rtl="1">
              <a:lnSpc>
                <a:spcPct val="170000"/>
              </a:lnSpc>
            </a:pPr>
            <a:endParaRPr lang="fa-IR" sz="2400" b="1" dirty="0" smtClean="0">
              <a:solidFill>
                <a:srgbClr val="FF0000"/>
              </a:solidFill>
              <a:cs typeface="B Titr" pitchFamily="2" charset="-78"/>
            </a:endParaRPr>
          </a:p>
          <a:p>
            <a:pPr algn="just" rtl="1">
              <a:lnSpc>
                <a:spcPct val="170000"/>
              </a:lnSpc>
            </a:pPr>
            <a:endParaRPr lang="fa-IR" sz="2400" b="1" dirty="0" smtClean="0">
              <a:solidFill>
                <a:srgbClr val="FF0000"/>
              </a:solidFill>
              <a:cs typeface="B Titr" pitchFamily="2" charset="-78"/>
            </a:endParaRPr>
          </a:p>
          <a:p>
            <a:pPr algn="just" rtl="1">
              <a:lnSpc>
                <a:spcPct val="170000"/>
              </a:lnSpc>
            </a:pPr>
            <a:r>
              <a:rPr lang="fa-IR" sz="2400" b="1" dirty="0" smtClean="0">
                <a:solidFill>
                  <a:srgbClr val="FF0000"/>
                </a:solidFill>
                <a:cs typeface="B Titr" pitchFamily="2" charset="-78"/>
              </a:rPr>
              <a:t>در جنگ رواني و آنچه كه امروز به او جنگ نرم گفته مي‌شود در دنيا ، دشمن </a:t>
            </a:r>
            <a:r>
              <a:rPr lang="fa-IR" sz="2400" b="1" dirty="0" smtClean="0">
                <a:solidFill>
                  <a:srgbClr val="C00000"/>
                </a:solidFill>
                <a:cs typeface="B Titr" pitchFamily="2" charset="-78"/>
              </a:rPr>
              <a:t>به سراغ سنگر‌هاي معنوي مي‌آيد كه آنها را منهدم كند . به سراغ ايمان‌ها ، معرفت‌ها ، عزم‌ها ، پايه‌ها و اركان اساسي يك نظام و يك كشور ،‌دشمن به سراغ اين‌ها مي‌آيد كه اين‌ها را منهدم بكند و نقاط قوت را در تبليغات خود به نقاط ضعف تبديل كند ، فرصت‌هاي يك نظام را به تهديد تبديل كند..... </a:t>
            </a:r>
            <a:r>
              <a:rPr lang="fa-IR" sz="2400" b="1" dirty="0" smtClean="0">
                <a:solidFill>
                  <a:srgbClr val="C00000"/>
                </a:solidFill>
                <a:latin typeface="Arial" pitchFamily="34" charset="0"/>
                <a:cs typeface="B Titr" pitchFamily="2" charset="-78"/>
              </a:rPr>
              <a:t> </a:t>
            </a:r>
          </a:p>
          <a:p>
            <a:pPr algn="just" rtl="1">
              <a:lnSpc>
                <a:spcPct val="170000"/>
              </a:lnSpc>
            </a:pPr>
            <a:r>
              <a:rPr lang="fa-IR" sz="2400" b="1" dirty="0" smtClean="0">
                <a:solidFill>
                  <a:srgbClr val="00B050"/>
                </a:solidFill>
                <a:latin typeface="Arial" pitchFamily="34" charset="0"/>
                <a:cs typeface="B Titr" pitchFamily="2" charset="-78"/>
              </a:rPr>
              <a:t>البته ما مدد الهى داريم، كمك غيبى داريم بدون شك؛ اين را انسان دارد مشاهده مي كند؛ لكن ما مادامى كه هوشيارانه، آگاهانه در ميدان نباشيم، تدبير لازم را به كار نبريم، كمك الهى به سراغ ما نخواهد آمد.</a:t>
            </a:r>
            <a:r>
              <a:rPr lang="fa-IR" sz="2400" b="1" dirty="0" smtClean="0">
                <a:solidFill>
                  <a:srgbClr val="00B050"/>
                </a:solidFill>
                <a:latin typeface="Arial" pitchFamily="34" charset="0"/>
                <a:cs typeface="B Nazanin" pitchFamily="2" charset="-78"/>
              </a:rPr>
              <a:t> 1388/7/2</a:t>
            </a:r>
          </a:p>
          <a:p>
            <a:pPr marL="109728" indent="0" algn="just" rtl="1">
              <a:lnSpc>
                <a:spcPct val="170000"/>
              </a:lnSpc>
              <a:buNone/>
            </a:pPr>
            <a:endParaRPr lang="fa-IR" sz="2000" b="1" dirty="0" smtClean="0">
              <a:solidFill>
                <a:srgbClr val="00B050"/>
              </a:solidFill>
              <a:cs typeface="B Titr" pitchFamily="2" charset="-78"/>
            </a:endParaRPr>
          </a:p>
          <a:p>
            <a:endParaRPr lang="en-US" sz="2000" dirty="0"/>
          </a:p>
        </p:txBody>
      </p:sp>
      <p:pic>
        <p:nvPicPr>
          <p:cNvPr id="4" name="Picture 3" descr="http://ts1.mm.bing.net/th?id=I.4773118149133316&amp;pid=1.7&amp;w=191&amp;h=149&amp;c=7&amp;rs=1"/>
          <p:cNvPicPr>
            <a:picLocks noChangeAspect="1" noChangeArrowheads="1"/>
          </p:cNvPicPr>
          <p:nvPr/>
        </p:nvPicPr>
        <p:blipFill>
          <a:blip r:embed="rId2" cstate="print"/>
          <a:srcRect/>
          <a:stretch>
            <a:fillRect/>
          </a:stretch>
        </p:blipFill>
        <p:spPr bwMode="auto">
          <a:xfrm>
            <a:off x="5220072" y="-27384"/>
            <a:ext cx="3863280" cy="2520280"/>
          </a:xfrm>
          <a:prstGeom prst="rect">
            <a:avLst/>
          </a:prstGeom>
          <a:noFill/>
        </p:spPr>
      </p:pic>
      <p:sp>
        <p:nvSpPr>
          <p:cNvPr id="5" name="Oval 4"/>
          <p:cNvSpPr/>
          <p:nvPr/>
        </p:nvSpPr>
        <p:spPr>
          <a:xfrm>
            <a:off x="381000" y="692696"/>
            <a:ext cx="4495800" cy="1222648"/>
          </a:xfrm>
          <a:prstGeom prst="ellipse">
            <a:avLst/>
          </a:prstGeom>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a-IR" sz="2800" b="1" dirty="0" smtClean="0"/>
          </a:p>
          <a:p>
            <a:pPr algn="ctr"/>
            <a:r>
              <a:rPr lang="fa-IR" sz="2800" b="1" dirty="0" smtClean="0">
                <a:solidFill>
                  <a:srgbClr val="FFFF00"/>
                </a:solidFill>
              </a:rPr>
              <a:t>جنگ </a:t>
            </a:r>
            <a:r>
              <a:rPr lang="fa-IR" sz="2800" b="1" dirty="0">
                <a:solidFill>
                  <a:srgbClr val="FFFF00"/>
                </a:solidFill>
              </a:rPr>
              <a:t>نرم در </a:t>
            </a:r>
            <a:r>
              <a:rPr lang="fa-IR" sz="2800" b="1" dirty="0" smtClean="0">
                <a:solidFill>
                  <a:srgbClr val="FFFF00"/>
                </a:solidFill>
              </a:rPr>
              <a:t>بیان مقام معظم رهبری</a:t>
            </a:r>
            <a:endParaRPr lang="en-US" sz="2800" b="1" dirty="0">
              <a:solidFill>
                <a:srgbClr val="FFFF00"/>
              </a:solidFill>
            </a:endParaRPr>
          </a:p>
          <a:p>
            <a:pPr algn="ctr"/>
            <a:endParaRPr lang="en-US" sz="2400" dirty="0"/>
          </a:p>
        </p:txBody>
      </p:sp>
    </p:spTree>
    <p:extLst>
      <p:ext uri="{BB962C8B-B14F-4D97-AF65-F5344CB8AC3E}">
        <p14:creationId xmlns:p14="http://schemas.microsoft.com/office/powerpoint/2010/main" val="3624026528"/>
      </p:ext>
    </p:extLst>
  </p:cSld>
  <p:clrMapOvr>
    <a:masterClrMapping/>
  </p:clrMapOvr>
  <p:transition spd="slow">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85750" y="428625"/>
            <a:ext cx="8501063" cy="6072188"/>
          </a:xfrm>
          <a:prstGeom prst="roundRect">
            <a:avLst>
              <a:gd name="adj" fmla="val 16449"/>
            </a:avLst>
          </a:prstGeom>
        </p:spPr>
        <p:style>
          <a:lnRef idx="2">
            <a:schemeClr val="accent1"/>
          </a:lnRef>
          <a:fillRef idx="1">
            <a:schemeClr val="lt1"/>
          </a:fillRef>
          <a:effectRef idx="0">
            <a:schemeClr val="accent1"/>
          </a:effectRef>
          <a:fontRef idx="minor">
            <a:schemeClr val="dk1"/>
          </a:fontRef>
        </p:style>
        <p:txBody>
          <a:bodyPr anchor="ctr"/>
          <a:lstStyle/>
          <a:p>
            <a:pPr algn="ctr" rtl="1" eaLnBrk="1" hangingPunct="1">
              <a:defRPr/>
            </a:pPr>
            <a:endParaRPr lang="en-US"/>
          </a:p>
        </p:txBody>
      </p:sp>
      <p:graphicFrame>
        <p:nvGraphicFramePr>
          <p:cNvPr id="3" name="Chart 3"/>
          <p:cNvGraphicFramePr>
            <a:graphicFrameLocks/>
          </p:cNvGraphicFramePr>
          <p:nvPr/>
        </p:nvGraphicFramePr>
        <p:xfrm>
          <a:off x="1500188" y="714375"/>
          <a:ext cx="6096000" cy="4064000"/>
        </p:xfrm>
        <a:graphic>
          <a:graphicData uri="http://schemas.openxmlformats.org/presentationml/2006/ole">
            <mc:AlternateContent xmlns:mc="http://schemas.openxmlformats.org/markup-compatibility/2006">
              <mc:Choice xmlns:v="urn:schemas-microsoft-com:vml" Requires="v">
                <p:oleObj spid="_x0000_s2064" r:id="rId3" imgW="6096528" imgH="4066384" progId="Excel.Sheet.8">
                  <p:embed/>
                </p:oleObj>
              </mc:Choice>
              <mc:Fallback>
                <p:oleObj r:id="rId3" imgW="6096528" imgH="4066384" progId="Excel.Sheet.8">
                  <p:embed/>
                  <p:pic>
                    <p:nvPicPr>
                      <p:cNvPr id="0" name="Char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00188" y="714375"/>
                        <a:ext cx="6096000" cy="4064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1000125" y="5072063"/>
            <a:ext cx="7143750" cy="923925"/>
          </a:xfrm>
          <a:prstGeom prst="rect">
            <a:avLst/>
          </a:prstGeom>
        </p:spPr>
        <p:style>
          <a:lnRef idx="1">
            <a:schemeClr val="accent6"/>
          </a:lnRef>
          <a:fillRef idx="2">
            <a:schemeClr val="accent6"/>
          </a:fillRef>
          <a:effectRef idx="1">
            <a:schemeClr val="accent6"/>
          </a:effectRef>
          <a:fontRef idx="minor">
            <a:schemeClr val="dk1"/>
          </a:fontRef>
        </p:style>
        <p:txBody>
          <a:bodyPr anchor="ctr">
            <a:spAutoFit/>
          </a:bodyPr>
          <a:lstStyle/>
          <a:p>
            <a:pPr algn="justLow" rtl="1" eaLnBrk="1" hangingPunct="1">
              <a:lnSpc>
                <a:spcPct val="150000"/>
              </a:lnSpc>
              <a:defRPr/>
            </a:pPr>
            <a:r>
              <a:rPr lang="fa-IR" b="1" dirty="0">
                <a:cs typeface="B Nazanin" pitchFamily="2" charset="-78"/>
              </a:rPr>
              <a:t>در هر سه مورد به صورت غیر مستقیم </a:t>
            </a:r>
            <a:r>
              <a:rPr lang="fa-IR" b="1" dirty="0">
                <a:solidFill>
                  <a:srgbClr val="FF0000"/>
                </a:solidFill>
                <a:cs typeface="B Nazanin" pitchFamily="2" charset="-78"/>
              </a:rPr>
              <a:t>حدود 95% </a:t>
            </a:r>
            <a:r>
              <a:rPr lang="fa-IR" b="1" dirty="0">
                <a:cs typeface="B Nazanin" pitchFamily="2" charset="-78"/>
              </a:rPr>
              <a:t>(یعنی غالب استفاده کنندگان) از شبکه‌های ماهواره‌ای </a:t>
            </a:r>
            <a:r>
              <a:rPr lang="fa-IR" b="1" dirty="0">
                <a:solidFill>
                  <a:srgbClr val="FF0000"/>
                </a:solidFill>
                <a:cs typeface="B Nazanin" pitchFamily="2" charset="-78"/>
              </a:rPr>
              <a:t>خواسته یا ناخواسته دچار تاثیر سیاسی، فرهنگی و اعتقادی می‌شوند.</a:t>
            </a:r>
            <a:endParaRPr lang="en-US" b="1" dirty="0">
              <a:solidFill>
                <a:srgbClr val="FF0000"/>
              </a:solidFill>
              <a:cs typeface="B Nazanin" pitchFamily="2" charset="-78"/>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06" y="93286"/>
            <a:ext cx="8574241" cy="6621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عكسها\صلوات\ahahom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069846882"/>
      </p:ext>
    </p:extLst>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798476894"/>
              </p:ext>
            </p:extLst>
          </p:nvPr>
        </p:nvGraphicFramePr>
        <p:xfrm>
          <a:off x="457200" y="274638"/>
          <a:ext cx="8229600" cy="55832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api.ning.com/files/5KVEaRFmaVnAWkbMR8xrd0eoHCVmWYxoS*GAUOQqf7EI5tocOnnfjcevwXMweGNNppkbsNotmbaqWETlKBFHC4ICakUcGRxK/ATgAAADAx5VfaEW5QAVMcTohW6x_i8erOydUImqWEMHR6a3CNF3SQFrDocOB1UPxihYKLhATL0sEal5VO1V7LCpt7fTAJtU9VAPtL6guS2BZu_ICfLSrzKfYMpxsA.jpg"/>
          <p:cNvPicPr>
            <a:picLocks noChangeAspect="1" noChangeArrowheads="1"/>
          </p:cNvPicPr>
          <p:nvPr/>
        </p:nvPicPr>
        <p:blipFill>
          <a:blip r:embed="rId2" cstate="print"/>
          <a:srcRect/>
          <a:stretch>
            <a:fillRect/>
          </a:stretch>
        </p:blipFill>
        <p:spPr bwMode="auto">
          <a:xfrm>
            <a:off x="4929190" y="0"/>
            <a:ext cx="4214810" cy="4357694"/>
          </a:xfrm>
          <a:prstGeom prst="rect">
            <a:avLst/>
          </a:prstGeom>
          <a:noFill/>
          <a:scene3d>
            <a:camera prst="orthographicFront"/>
            <a:lightRig rig="threePt" dir="t"/>
          </a:scene3d>
          <a:sp3d>
            <a:bevelT w="114300" prst="artDeco"/>
          </a:sp3d>
        </p:spPr>
      </p:pic>
      <p:sp>
        <p:nvSpPr>
          <p:cNvPr id="3" name="Slide Number Placeholder 3"/>
          <p:cNvSpPr>
            <a:spLocks noGrp="1"/>
          </p:cNvSpPr>
          <p:nvPr>
            <p:ph type="sldNum" sz="quarter" idx="12"/>
          </p:nvPr>
        </p:nvSpPr>
        <p:spPr>
          <a:xfrm>
            <a:off x="8229600" y="6473952"/>
            <a:ext cx="758952" cy="246888"/>
          </a:xfrm>
          <a:scene3d>
            <a:camera prst="orthographicFront"/>
            <a:lightRig rig="threePt" dir="t"/>
          </a:scene3d>
          <a:sp3d>
            <a:bevelT w="114300" prst="artDeco"/>
          </a:sp3d>
        </p:spPr>
        <p:txBody>
          <a:bodyPr/>
          <a:lstStyle/>
          <a:p>
            <a:fld id="{50A03A16-7867-45DB-BFDC-F464E418313B}" type="slidenum">
              <a:rPr lang="fa-IR" smtClean="0"/>
              <a:pPr/>
              <a:t>64</a:t>
            </a:fld>
            <a:endParaRPr lang="fa-IR"/>
          </a:p>
        </p:txBody>
      </p:sp>
      <p:sp>
        <p:nvSpPr>
          <p:cNvPr id="5" name="Vertical Scroll 4"/>
          <p:cNvSpPr/>
          <p:nvPr/>
        </p:nvSpPr>
        <p:spPr>
          <a:xfrm rot="20335366">
            <a:off x="190912" y="478519"/>
            <a:ext cx="5652120" cy="5888160"/>
          </a:xfrm>
          <a:prstGeom prst="verticalScroll">
            <a:avLst>
              <a:gd name="adj" fmla="val 25000"/>
            </a:avLst>
          </a:prstGeom>
          <a:solidFill>
            <a:schemeClr val="accent2">
              <a:lumMod val="40000"/>
              <a:lumOff val="60000"/>
            </a:schemeClr>
          </a:solidFill>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5400" dirty="0"/>
          </a:p>
        </p:txBody>
      </p:sp>
      <p:sp>
        <p:nvSpPr>
          <p:cNvPr id="6" name="Rectangle 5"/>
          <p:cNvSpPr/>
          <p:nvPr/>
        </p:nvSpPr>
        <p:spPr>
          <a:xfrm rot="20328942">
            <a:off x="2006647" y="2022796"/>
            <a:ext cx="2464583" cy="4054749"/>
          </a:xfrm>
          <a:prstGeom prst="rect">
            <a:avLst/>
          </a:prstGeom>
          <a:solidFill>
            <a:schemeClr val="accent2">
              <a:lumMod val="60000"/>
              <a:lumOff val="40000"/>
            </a:schemeClr>
          </a:solidFill>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fa-IR" sz="4400" b="1" spc="50" dirty="0" smtClean="0">
              <a:ln w="11430"/>
              <a:solidFill>
                <a:srgbClr val="FF0000"/>
              </a:solidFill>
              <a:effectLst>
                <a:outerShdw blurRad="76200" dist="50800" dir="5400000" algn="tl" rotWithShape="0">
                  <a:srgbClr val="000000">
                    <a:alpha val="65000"/>
                  </a:srgbClr>
                </a:outerShdw>
              </a:effectLst>
              <a:latin typeface="2  Lotus"/>
              <a:cs typeface="B Lotus" pitchFamily="2" charset="-78"/>
            </a:endParaRPr>
          </a:p>
          <a:p>
            <a:pPr algn="ctr" rtl="1"/>
            <a:r>
              <a:rPr lang="fa-IR" sz="4400" b="1" spc="50" dirty="0" smtClean="0">
                <a:ln w="11430"/>
                <a:solidFill>
                  <a:srgbClr val="FF0000"/>
                </a:solidFill>
                <a:effectLst>
                  <a:outerShdw blurRad="76200" dist="50800" dir="5400000" algn="tl" rotWithShape="0">
                    <a:srgbClr val="000000">
                      <a:alpha val="65000"/>
                    </a:srgbClr>
                  </a:outerShdw>
                </a:effectLst>
                <a:latin typeface="2  Lotus"/>
                <a:cs typeface="B Lotus" pitchFamily="2" charset="-78"/>
              </a:rPr>
              <a:t>امروز اولویت اصلی کشور مقابله </a:t>
            </a:r>
          </a:p>
          <a:p>
            <a:pPr algn="ctr"/>
            <a:r>
              <a:rPr lang="fa-IR" sz="4400" b="1" spc="50" dirty="0" smtClean="0">
                <a:ln w="11430"/>
                <a:solidFill>
                  <a:srgbClr val="FF0000"/>
                </a:solidFill>
                <a:effectLst>
                  <a:outerShdw blurRad="76200" dist="50800" dir="5400000" algn="tl" rotWithShape="0">
                    <a:srgbClr val="000000">
                      <a:alpha val="65000"/>
                    </a:srgbClr>
                  </a:outerShdw>
                </a:effectLst>
                <a:latin typeface="2  Lotus"/>
                <a:cs typeface="B Lotus" pitchFamily="2" charset="-78"/>
              </a:rPr>
              <a:t>با جنگ نرم است</a:t>
            </a:r>
            <a:endParaRPr lang="en-US" sz="4400" b="1" dirty="0" smtClean="0">
              <a:solidFill>
                <a:srgbClr val="FF0000"/>
              </a:solidFill>
            </a:endParaRPr>
          </a:p>
          <a:p>
            <a:pPr algn="ctr"/>
            <a:endParaRPr lang="fa-IR" sz="4400" b="1" dirty="0">
              <a:solidFill>
                <a:srgbClr val="FF0000"/>
              </a:solidFill>
            </a:endParaRPr>
          </a:p>
        </p:txBody>
      </p:sp>
    </p:spTree>
    <p:extLst>
      <p:ext uri="{BB962C8B-B14F-4D97-AF65-F5344CB8AC3E}">
        <p14:creationId xmlns:p14="http://schemas.microsoft.com/office/powerpoint/2010/main" val="2837639478"/>
      </p:ext>
    </p:extLst>
  </p:cSld>
  <p:clrMapOvr>
    <a:masterClrMapping/>
  </p:clrMapOvr>
  <p:transition>
    <p:strips dir="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228600" y="214290"/>
            <a:ext cx="8686800" cy="6477000"/>
          </a:xfrm>
          <a:blipFill>
            <a:blip r:embed="rId2"/>
            <a:tile tx="0" ty="0" sx="100000" sy="100000" flip="none" algn="tl"/>
          </a:blipFill>
        </p:spPr>
        <p:txBody>
          <a:bodyPr>
            <a:normAutofit/>
          </a:bodyPr>
          <a:lstStyle/>
          <a:p>
            <a:pPr algn="r" rtl="1"/>
            <a:r>
              <a:rPr lang="fa-IR" sz="4000" b="1" dirty="0" smtClean="0">
                <a:solidFill>
                  <a:srgbClr val="FF0000"/>
                </a:solidFill>
              </a:rPr>
              <a:t> قال الله تعالی:</a:t>
            </a:r>
            <a:endParaRPr lang="en-US" sz="4000" b="1" dirty="0" smtClean="0">
              <a:solidFill>
                <a:srgbClr val="FF0000"/>
              </a:solidFill>
            </a:endParaRPr>
          </a:p>
          <a:p>
            <a:pPr marL="109728" indent="0" algn="r" rtl="1">
              <a:buNone/>
            </a:pPr>
            <a:r>
              <a:rPr lang="en-US" sz="4000" b="1" dirty="0">
                <a:solidFill>
                  <a:srgbClr val="00B050"/>
                </a:solidFill>
              </a:rPr>
              <a:t> </a:t>
            </a:r>
            <a:r>
              <a:rPr lang="en-US" sz="4000" b="1" dirty="0" smtClean="0">
                <a:solidFill>
                  <a:srgbClr val="00B050"/>
                </a:solidFill>
              </a:rPr>
              <a:t>   </a:t>
            </a:r>
            <a:r>
              <a:rPr lang="fa-IR" sz="4000" b="1" dirty="0" smtClean="0">
                <a:solidFill>
                  <a:srgbClr val="00B050"/>
                </a:solidFill>
              </a:rPr>
              <a:t>«فَمَنِ اعتَدوُا عَلَیهِ بِمِثلِ مَاعتَدی عَلَیکُم»</a:t>
            </a:r>
            <a:endParaRPr lang="fa-IR" sz="4000" b="1" dirty="0" smtClean="0"/>
          </a:p>
          <a:p>
            <a:pPr marL="109728" indent="0" algn="r" rtl="1">
              <a:buNone/>
            </a:pPr>
            <a:r>
              <a:rPr lang="fa-IR" sz="4000" b="1" dirty="0" smtClean="0">
                <a:solidFill>
                  <a:srgbClr val="FF0000"/>
                </a:solidFill>
              </a:rPr>
              <a:t>وقتی دشمنان با شما وارد جنگ شدند شما هم با آن ها مقابله به مثل کنید مانند خودشان</a:t>
            </a:r>
            <a:r>
              <a:rPr lang="fa-IR" sz="2400" b="1" dirty="0" smtClean="0">
                <a:solidFill>
                  <a:schemeClr val="tx2">
                    <a:lumMod val="25000"/>
                  </a:schemeClr>
                </a:solidFill>
              </a:rPr>
              <a:t>.(بقره:194)</a:t>
            </a:r>
          </a:p>
          <a:p>
            <a:pPr marL="109728" indent="0" algn="r" rtl="1">
              <a:buNone/>
            </a:pPr>
            <a:endParaRPr lang="fa-IR" sz="2400" b="1" dirty="0" smtClean="0"/>
          </a:p>
          <a:p>
            <a:pPr marL="109728" indent="0" algn="r" rtl="1">
              <a:buNone/>
            </a:pPr>
            <a:r>
              <a:rPr lang="fa-IR" sz="3000" b="1" dirty="0" smtClean="0">
                <a:solidFill>
                  <a:schemeClr val="tx2">
                    <a:lumMod val="25000"/>
                  </a:schemeClr>
                </a:solidFill>
              </a:rPr>
              <a:t>مقام معظم رهبری :</a:t>
            </a:r>
          </a:p>
          <a:p>
            <a:pPr marL="109728" indent="0" algn="r" rtl="1">
              <a:buNone/>
            </a:pPr>
            <a:r>
              <a:rPr lang="fa-IR" sz="3000" b="1" dirty="0">
                <a:solidFill>
                  <a:schemeClr val="tx2">
                    <a:lumMod val="25000"/>
                  </a:schemeClr>
                </a:solidFill>
              </a:rPr>
              <a:t> </a:t>
            </a:r>
            <a:r>
              <a:rPr lang="fa-IR" sz="3000" b="1" dirty="0" smtClean="0">
                <a:solidFill>
                  <a:schemeClr val="tx2">
                    <a:lumMod val="25000"/>
                  </a:schemeClr>
                </a:solidFill>
              </a:rPr>
              <a:t> «مقابله </a:t>
            </a:r>
            <a:r>
              <a:rPr lang="fa-IR" sz="3000" b="1" dirty="0">
                <a:solidFill>
                  <a:schemeClr val="tx2">
                    <a:lumMod val="25000"/>
                  </a:schemeClr>
                </a:solidFill>
              </a:rPr>
              <a:t>با اين تهاجمِ بسيار خطرناک و ويرانگر، نيازمند هوشياري و استفاده از ابزار و روش‌هاي مشابه دشمن ويا شيوه‌هاي جايگزين آن است.» </a:t>
            </a:r>
            <a:r>
              <a:rPr lang="fa-IR" sz="1900" b="1" dirty="0">
                <a:solidFill>
                  <a:schemeClr val="tx2">
                    <a:lumMod val="25000"/>
                  </a:schemeClr>
                </a:solidFill>
              </a:rPr>
              <a:t>(19/ 9/ 1371)</a:t>
            </a:r>
            <a:endParaRPr lang="en-US" sz="2600" b="1" dirty="0">
              <a:solidFill>
                <a:schemeClr val="tx2">
                  <a:lumMod val="25000"/>
                </a:schemeClr>
              </a:solidFill>
            </a:endParaRPr>
          </a:p>
        </p:txBody>
      </p:sp>
    </p:spTree>
    <p:extLst>
      <p:ext uri="{BB962C8B-B14F-4D97-AF65-F5344CB8AC3E}">
        <p14:creationId xmlns:p14="http://schemas.microsoft.com/office/powerpoint/2010/main" val="1582316899"/>
      </p:ext>
    </p:extLst>
  </p:cSld>
  <p:clrMapOvr>
    <a:masterClrMapping/>
  </p:clrMapOvr>
  <p:transition>
    <p:wheel spokes="2"/>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
            <a:ext cx="9144000" cy="4214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Wave 5"/>
          <p:cNvSpPr/>
          <p:nvPr/>
        </p:nvSpPr>
        <p:spPr>
          <a:xfrm rot="20585671">
            <a:off x="6598998" y="1438043"/>
            <a:ext cx="2193328" cy="1270886"/>
          </a:xfrm>
          <a:prstGeom prst="wave">
            <a:avLst>
              <a:gd name="adj1" fmla="val 12500"/>
              <a:gd name="adj2" fmla="val 5336"/>
            </a:avLst>
          </a:prstGeom>
          <a:solidFill>
            <a:srgbClr val="FFC000"/>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rgbClr val="C00000"/>
                </a:solidFill>
              </a:rPr>
              <a:t>باور جنگ نرم</a:t>
            </a:r>
            <a:endParaRPr lang="en-US" sz="2800" b="1" dirty="0">
              <a:solidFill>
                <a:srgbClr val="C00000"/>
              </a:solidFill>
            </a:endParaRPr>
          </a:p>
        </p:txBody>
      </p:sp>
      <p:sp>
        <p:nvSpPr>
          <p:cNvPr id="7" name="Wave 6"/>
          <p:cNvSpPr/>
          <p:nvPr/>
        </p:nvSpPr>
        <p:spPr>
          <a:xfrm rot="20585671">
            <a:off x="6464843" y="45264"/>
            <a:ext cx="2514600" cy="1600200"/>
          </a:xfrm>
          <a:prstGeom prst="wave">
            <a:avLst/>
          </a:prstGeom>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a:solidFill>
                  <a:srgbClr val="FFC000"/>
                </a:solidFill>
              </a:rPr>
              <a:t>شرط </a:t>
            </a:r>
            <a:r>
              <a:rPr lang="fa-IR" sz="2800" b="1" dirty="0" smtClean="0">
                <a:solidFill>
                  <a:srgbClr val="FFC000"/>
                </a:solidFill>
              </a:rPr>
              <a:t>مهم</a:t>
            </a:r>
            <a:r>
              <a:rPr lang="fa-IR" sz="2800" b="1" dirty="0" smtClean="0">
                <a:solidFill>
                  <a:srgbClr val="FFC000"/>
                </a:solidFill>
              </a:rPr>
              <a:t> </a:t>
            </a:r>
            <a:r>
              <a:rPr lang="fa-IR" sz="2800" b="1" dirty="0">
                <a:solidFill>
                  <a:srgbClr val="FFC000"/>
                </a:solidFill>
              </a:rPr>
              <a:t>مقابله</a:t>
            </a:r>
            <a:endParaRPr lang="en-US" sz="2800" b="1" dirty="0">
              <a:solidFill>
                <a:srgbClr val="FFC000"/>
              </a:solidFill>
            </a:endParaRPr>
          </a:p>
          <a:p>
            <a:pPr algn="ctr"/>
            <a:r>
              <a:rPr lang="fa-IR" sz="2800" b="1" dirty="0" smtClean="0">
                <a:solidFill>
                  <a:srgbClr val="FFC000"/>
                </a:solidFill>
              </a:rPr>
              <a:t>پذیرش واقعیت</a:t>
            </a:r>
            <a:endParaRPr lang="en-US" sz="2800" b="1" dirty="0">
              <a:solidFill>
                <a:srgbClr val="FFC000"/>
              </a:solidFill>
            </a:endParaRPr>
          </a:p>
        </p:txBody>
      </p:sp>
      <p:sp>
        <p:nvSpPr>
          <p:cNvPr id="8" name="Rectangle 7"/>
          <p:cNvSpPr>
            <a:spLocks noChangeArrowheads="1"/>
          </p:cNvSpPr>
          <p:nvPr/>
        </p:nvSpPr>
        <p:spPr bwMode="auto">
          <a:xfrm>
            <a:off x="0" y="4071942"/>
            <a:ext cx="9144000" cy="2677656"/>
          </a:xfrm>
          <a:prstGeom prst="rect">
            <a:avLst/>
          </a:prstGeom>
          <a:solidFill>
            <a:schemeClr val="accent2">
              <a:lumMod val="20000"/>
              <a:lumOff val="80000"/>
            </a:schemeClr>
          </a:solidFill>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285750" algn="justLow" defTabSz="914400" rtl="1" eaLnBrk="1" fontAlgn="base" latinLnBrk="0" hangingPunct="1">
              <a:lnSpc>
                <a:spcPct val="100000"/>
              </a:lnSpc>
              <a:spcBef>
                <a:spcPct val="0"/>
              </a:spcBef>
              <a:spcAft>
                <a:spcPct val="0"/>
              </a:spcAft>
              <a:buClrTx/>
              <a:buSzTx/>
              <a:buFontTx/>
              <a:buNone/>
              <a:tabLst>
                <a:tab pos="-57150" algn="r"/>
                <a:tab pos="171450" algn="r"/>
                <a:tab pos="228600" algn="r"/>
              </a:tabLst>
            </a:pPr>
            <a:r>
              <a:rPr kumimoji="0" lang="fa-IR" sz="2800" b="1" i="0" u="none" strike="noStrike" cap="none" normalizeH="0" baseline="0" dirty="0" smtClean="0">
                <a:ln>
                  <a:noFill/>
                </a:ln>
                <a:solidFill>
                  <a:srgbClr val="C00000"/>
                </a:solidFill>
                <a:effectLst/>
                <a:latin typeface="Times New Roman" pitchFamily="18" charset="0"/>
                <a:ea typeface="Times New Roman" pitchFamily="18" charset="0"/>
                <a:cs typeface="2  Zar" pitchFamily="2" charset="-78"/>
              </a:rPr>
              <a:t>مقام معظم رهبری:</a:t>
            </a:r>
          </a:p>
          <a:p>
            <a:pPr marL="0" marR="0" lvl="0" indent="285750" algn="justLow" defTabSz="914400" rtl="1" eaLnBrk="1" fontAlgn="base" latinLnBrk="0" hangingPunct="1">
              <a:lnSpc>
                <a:spcPct val="100000"/>
              </a:lnSpc>
              <a:spcBef>
                <a:spcPct val="0"/>
              </a:spcBef>
              <a:spcAft>
                <a:spcPct val="0"/>
              </a:spcAft>
              <a:buClrTx/>
              <a:buSzTx/>
              <a:buFontTx/>
              <a:buNone/>
              <a:tabLst>
                <a:tab pos="-57150" algn="r"/>
                <a:tab pos="171450" algn="r"/>
                <a:tab pos="228600" algn="r"/>
              </a:tabLst>
            </a:pPr>
            <a:endParaRPr lang="fa-IR" sz="2800" b="1" dirty="0">
              <a:solidFill>
                <a:srgbClr val="C00000"/>
              </a:solidFill>
              <a:latin typeface="Times New Roman" pitchFamily="18" charset="0"/>
              <a:ea typeface="Times New Roman" pitchFamily="18" charset="0"/>
              <a:cs typeface="2  Zar" pitchFamily="2" charset="-78"/>
            </a:endParaRPr>
          </a:p>
          <a:p>
            <a:pPr marL="0" marR="0" lvl="0" indent="285750" algn="justLow" defTabSz="914400" rtl="1" eaLnBrk="1" fontAlgn="base" latinLnBrk="0" hangingPunct="1">
              <a:lnSpc>
                <a:spcPct val="100000"/>
              </a:lnSpc>
              <a:spcBef>
                <a:spcPct val="0"/>
              </a:spcBef>
              <a:spcAft>
                <a:spcPct val="0"/>
              </a:spcAft>
              <a:buClrTx/>
              <a:buSzTx/>
              <a:buFontTx/>
              <a:buNone/>
              <a:tabLst>
                <a:tab pos="-57150" algn="r"/>
                <a:tab pos="171450" algn="r"/>
                <a:tab pos="228600" algn="r"/>
              </a:tabLst>
            </a:pP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2  Zar" pitchFamily="2" charset="-78"/>
              </a:rPr>
              <a:t>شرط نخست در مقابله با جنگ نرم پذیرفتن واقعیت </a:t>
            </a:r>
            <a:r>
              <a:rPr kumimoji="0" lang="fa-IR" sz="2800" b="1" i="0" u="none" strike="noStrike" cap="none" normalizeH="0" baseline="0" dirty="0" smtClean="0">
                <a:ln>
                  <a:noFill/>
                </a:ln>
                <a:solidFill>
                  <a:srgbClr val="C00000"/>
                </a:solidFill>
                <a:effectLst/>
                <a:latin typeface="Times New Roman" pitchFamily="18" charset="0"/>
                <a:ea typeface="Times New Roman" pitchFamily="18" charset="0"/>
                <a:cs typeface="2  Zar" pitchFamily="2" charset="-78"/>
              </a:rPr>
              <a:t>آ</a:t>
            </a:r>
            <a:r>
              <a:rPr kumimoji="0" lang="ar-SA" sz="2800" b="1" i="0" u="none" strike="noStrike" cap="none" normalizeH="0" baseline="0" dirty="0" smtClean="0">
                <a:ln>
                  <a:noFill/>
                </a:ln>
                <a:solidFill>
                  <a:srgbClr val="C00000"/>
                </a:solidFill>
                <a:effectLst/>
                <a:latin typeface="Times New Roman" pitchFamily="18" charset="0"/>
                <a:ea typeface="Times New Roman" pitchFamily="18" charset="0"/>
                <a:cs typeface="2  Zar" pitchFamily="2" charset="-78"/>
              </a:rPr>
              <a:t>ن است.گمان نكنيم جنگ، فقط جنگ نظامی و سخت است. درك اين‌كه در شرايط جنگ نرم قرار داريم، كمك می‌كند تا </a:t>
            </a:r>
            <a:r>
              <a:rPr kumimoji="0" lang="fa-IR" sz="2800" b="1" i="0" u="none" strike="noStrike" cap="none" normalizeH="0" baseline="0" dirty="0" smtClean="0">
                <a:ln>
                  <a:noFill/>
                </a:ln>
                <a:solidFill>
                  <a:srgbClr val="C00000"/>
                </a:solidFill>
                <a:effectLst/>
                <a:latin typeface="Times New Roman" pitchFamily="18" charset="0"/>
                <a:ea typeface="Times New Roman" pitchFamily="18" charset="0"/>
                <a:cs typeface="2  Zar" pitchFamily="2" charset="-78"/>
              </a:rPr>
              <a:t>موقعيت خود را بهتر بشناسيم و وظيفه خود را دقيق تر تعيين کنيم. </a:t>
            </a:r>
            <a:endParaRPr kumimoji="0" lang="fa-IR" sz="3600" b="0" i="0" u="none" strike="noStrike" cap="none" normalizeH="0" baseline="0" dirty="0" smtClean="0">
              <a:ln>
                <a:noFill/>
              </a:ln>
              <a:solidFill>
                <a:srgbClr val="C00000"/>
              </a:solidFill>
              <a:effectLst/>
              <a:latin typeface="Arial" pitchFamily="34" charset="0"/>
              <a:cs typeface="Arial" pitchFamily="34" charset="0"/>
            </a:endParaRPr>
          </a:p>
        </p:txBody>
      </p:sp>
    </p:spTree>
    <p:extLst>
      <p:ext uri="{BB962C8B-B14F-4D97-AF65-F5344CB8AC3E}">
        <p14:creationId xmlns:p14="http://schemas.microsoft.com/office/powerpoint/2010/main" val="415719621"/>
      </p:ext>
    </p:extLst>
  </p:cSld>
  <p:clrMapOvr>
    <a:masterClrMapping/>
  </p:clrMapOvr>
  <p:transition spd="slow">
    <p:wheel spokes="3"/>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2480" y="-887194"/>
            <a:ext cx="9001156" cy="7700570"/>
          </a:xfrm>
          <a:prstGeom prst="rect">
            <a:avLst/>
          </a:prstGeom>
          <a:solidFill>
            <a:schemeClr val="accent3">
              <a:lumMod val="20000"/>
              <a:lumOff val="80000"/>
            </a:schemeClr>
          </a:solidFill>
        </p:spPr>
        <p:style>
          <a:lnRef idx="1">
            <a:schemeClr val="accent2"/>
          </a:lnRef>
          <a:fillRef idx="3">
            <a:schemeClr val="accent2"/>
          </a:fillRef>
          <a:effectRef idx="2">
            <a:schemeClr val="accent2"/>
          </a:effectRef>
          <a:fontRef idx="minor">
            <a:schemeClr val="lt1"/>
          </a:fontRef>
        </p:style>
        <p:txBody>
          <a:bodyPr wrap="square">
            <a:spAutoFit/>
          </a:bodyPr>
          <a:lstStyle/>
          <a:p>
            <a:pPr algn="r" rtl="1">
              <a:lnSpc>
                <a:spcPct val="210000"/>
              </a:lnSpc>
              <a:defRPr/>
            </a:pPr>
            <a:endParaRPr lang="fa-IR" sz="2000" b="1" dirty="0">
              <a:solidFill>
                <a:srgbClr val="C00000"/>
              </a:solidFill>
              <a:cs typeface="B Titr" pitchFamily="2" charset="-78"/>
            </a:endParaRPr>
          </a:p>
          <a:p>
            <a:pPr algn="r" rtl="1">
              <a:lnSpc>
                <a:spcPct val="210000"/>
              </a:lnSpc>
              <a:defRPr/>
            </a:pPr>
            <a:endParaRPr lang="fa-IR" sz="2400" b="1" dirty="0" smtClean="0">
              <a:solidFill>
                <a:srgbClr val="C00000"/>
              </a:solidFill>
              <a:cs typeface="B Titr" pitchFamily="2" charset="-78"/>
            </a:endParaRPr>
          </a:p>
          <a:p>
            <a:pPr algn="r" rtl="1">
              <a:lnSpc>
                <a:spcPct val="210000"/>
              </a:lnSpc>
              <a:defRPr/>
            </a:pPr>
            <a:endParaRPr lang="fa-IR" sz="2400" b="1" dirty="0">
              <a:solidFill>
                <a:srgbClr val="C00000"/>
              </a:solidFill>
              <a:cs typeface="B Titr" pitchFamily="2" charset="-78"/>
            </a:endParaRPr>
          </a:p>
          <a:p>
            <a:pPr algn="r" rtl="1">
              <a:lnSpc>
                <a:spcPct val="210000"/>
              </a:lnSpc>
              <a:defRPr/>
            </a:pPr>
            <a:r>
              <a:rPr lang="fa-IR" sz="2400" b="1" dirty="0" smtClean="0">
                <a:solidFill>
                  <a:srgbClr val="C00000"/>
                </a:solidFill>
                <a:cs typeface="B Titr" pitchFamily="2" charset="-78"/>
              </a:rPr>
              <a:t>هدف </a:t>
            </a:r>
            <a:r>
              <a:rPr lang="fa-IR" sz="2400" b="1" dirty="0" smtClean="0">
                <a:solidFill>
                  <a:srgbClr val="C00000"/>
                </a:solidFill>
                <a:cs typeface="B Titr" pitchFamily="2" charset="-78"/>
              </a:rPr>
              <a:t>غایی تامین و تضمین</a:t>
            </a:r>
            <a:r>
              <a:rPr lang="fa-IR" sz="2400" b="1" dirty="0" smtClean="0">
                <a:solidFill>
                  <a:srgbClr val="C00000"/>
                </a:solidFill>
                <a:cs typeface="B Titr" pitchFamily="2" charset="-78"/>
              </a:rPr>
              <a:t>: «</a:t>
            </a:r>
            <a:r>
              <a:rPr lang="fa-IR" sz="2400" b="1" dirty="0" smtClean="0">
                <a:solidFill>
                  <a:srgbClr val="C00000"/>
                </a:solidFill>
                <a:cs typeface="B Titr" pitchFamily="2" charset="-78"/>
              </a:rPr>
              <a:t>استقلال»، «عزت ملی»، «هویت ملی »و «هویت دینی» و«غلبه گفتمان تمدن ساز اسلامی در جهان» می باشد.</a:t>
            </a:r>
          </a:p>
          <a:p>
            <a:pPr algn="r" rtl="1">
              <a:lnSpc>
                <a:spcPct val="210000"/>
              </a:lnSpc>
              <a:defRPr/>
            </a:pPr>
            <a:r>
              <a:rPr lang="fa-IR" sz="2800" b="1" dirty="0" smtClean="0">
                <a:solidFill>
                  <a:srgbClr val="C00000"/>
                </a:solidFill>
                <a:cs typeface="B Titr" pitchFamily="2" charset="-78"/>
              </a:rPr>
              <a:t>1</a:t>
            </a:r>
            <a:r>
              <a:rPr lang="fa-IR" sz="2000" b="1" dirty="0" smtClean="0">
                <a:solidFill>
                  <a:srgbClr val="C00000"/>
                </a:solidFill>
                <a:cs typeface="B Titr" pitchFamily="2" charset="-78"/>
              </a:rPr>
              <a:t>– ممانعت از موفقیت  دشمن در دست يابي  به </a:t>
            </a:r>
            <a:r>
              <a:rPr lang="fa-IR" sz="2000" b="1" dirty="0" smtClean="0">
                <a:solidFill>
                  <a:srgbClr val="C00000"/>
                </a:solidFill>
                <a:cs typeface="B Titr" pitchFamily="2" charset="-78"/>
              </a:rPr>
              <a:t>اهداف خود</a:t>
            </a:r>
            <a:endParaRPr lang="fa-IR" sz="2000" b="1" dirty="0">
              <a:solidFill>
                <a:srgbClr val="C00000"/>
              </a:solidFill>
              <a:cs typeface="B Titr" pitchFamily="2" charset="-78"/>
            </a:endParaRPr>
          </a:p>
          <a:p>
            <a:pPr algn="r" rtl="1">
              <a:lnSpc>
                <a:spcPct val="210000"/>
              </a:lnSpc>
              <a:defRPr/>
            </a:pPr>
            <a:r>
              <a:rPr lang="fa-IR" sz="2000" b="1" dirty="0" smtClean="0">
                <a:solidFill>
                  <a:srgbClr val="C00000"/>
                </a:solidFill>
                <a:cs typeface="B Titr" pitchFamily="2" charset="-78"/>
              </a:rPr>
              <a:t>٢ – پيش دستي در تصرف قلب </a:t>
            </a:r>
            <a:r>
              <a:rPr lang="fa-IR" sz="2000" b="1" dirty="0" smtClean="0">
                <a:solidFill>
                  <a:srgbClr val="C00000"/>
                </a:solidFill>
                <a:cs typeface="B Titr" pitchFamily="2" charset="-78"/>
              </a:rPr>
              <a:t> </a:t>
            </a:r>
            <a:r>
              <a:rPr lang="fa-IR" sz="2000" b="1" dirty="0" smtClean="0">
                <a:solidFill>
                  <a:srgbClr val="C00000"/>
                </a:solidFill>
                <a:cs typeface="B Titr" pitchFamily="2" charset="-78"/>
              </a:rPr>
              <a:t>و ذهن </a:t>
            </a:r>
            <a:r>
              <a:rPr lang="fa-IR" sz="2000" b="1" dirty="0" smtClean="0">
                <a:solidFill>
                  <a:srgbClr val="C00000"/>
                </a:solidFill>
                <a:cs typeface="B Titr" pitchFamily="2" charset="-78"/>
              </a:rPr>
              <a:t> </a:t>
            </a:r>
            <a:r>
              <a:rPr lang="fa-IR" sz="2000" b="1" dirty="0" smtClean="0">
                <a:solidFill>
                  <a:srgbClr val="C00000"/>
                </a:solidFill>
                <a:cs typeface="B Titr" pitchFamily="2" charset="-78"/>
              </a:rPr>
              <a:t>جمعيت خاكستري جامعه هدف و جلوگيري از فريب آنها توسط </a:t>
            </a:r>
            <a:r>
              <a:rPr lang="fa-IR" sz="2000" b="1" dirty="0" smtClean="0">
                <a:solidFill>
                  <a:srgbClr val="C00000"/>
                </a:solidFill>
                <a:cs typeface="B Titr" pitchFamily="2" charset="-78"/>
              </a:rPr>
              <a:t>دشمن. </a:t>
            </a:r>
            <a:endParaRPr lang="fa-IR" sz="2000" b="1" dirty="0" smtClean="0">
              <a:solidFill>
                <a:srgbClr val="C00000"/>
              </a:solidFill>
              <a:cs typeface="B Titr" pitchFamily="2" charset="-78"/>
            </a:endParaRPr>
          </a:p>
          <a:p>
            <a:pPr algn="r" rtl="1">
              <a:lnSpc>
                <a:spcPct val="210000"/>
              </a:lnSpc>
              <a:defRPr/>
            </a:pPr>
            <a:r>
              <a:rPr lang="fa-IR" sz="2000" b="1" dirty="0">
                <a:solidFill>
                  <a:srgbClr val="C00000"/>
                </a:solidFill>
                <a:cs typeface="B Titr" pitchFamily="2" charset="-78"/>
              </a:rPr>
              <a:t>3- تقويت روحيه ملي ، ايجاد نشاط و اميدواري به </a:t>
            </a:r>
            <a:r>
              <a:rPr lang="fa-IR" sz="2000" b="1" dirty="0" smtClean="0">
                <a:solidFill>
                  <a:srgbClr val="C00000"/>
                </a:solidFill>
                <a:cs typeface="B Titr" pitchFamily="2" charset="-78"/>
              </a:rPr>
              <a:t>آينده.</a:t>
            </a:r>
            <a:r>
              <a:rPr lang="fa-IR" b="1" dirty="0" smtClean="0">
                <a:solidFill>
                  <a:srgbClr val="C00000"/>
                </a:solidFill>
                <a:cs typeface="B Titr" pitchFamily="2" charset="-78"/>
              </a:rPr>
              <a:t> </a:t>
            </a:r>
            <a:endParaRPr lang="en-US" sz="2000" b="1" dirty="0">
              <a:solidFill>
                <a:srgbClr val="C00000"/>
              </a:solidFill>
              <a:cs typeface="B Titr" pitchFamily="2" charset="-78"/>
            </a:endParaRPr>
          </a:p>
          <a:p>
            <a:pPr algn="r" rtl="1">
              <a:lnSpc>
                <a:spcPct val="210000"/>
              </a:lnSpc>
              <a:defRPr/>
            </a:pPr>
            <a:r>
              <a:rPr lang="fa-IR" sz="2000" b="1" dirty="0">
                <a:solidFill>
                  <a:srgbClr val="C00000"/>
                </a:solidFill>
                <a:cs typeface="B Titr" pitchFamily="2" charset="-78"/>
              </a:rPr>
              <a:t>4- هموار کردن  </a:t>
            </a:r>
            <a:r>
              <a:rPr lang="fa-IR" sz="2000" b="1" dirty="0" smtClean="0">
                <a:solidFill>
                  <a:srgbClr val="C00000"/>
                </a:solidFill>
                <a:cs typeface="B Titr" pitchFamily="2" charset="-78"/>
              </a:rPr>
              <a:t>مسیر  </a:t>
            </a:r>
            <a:r>
              <a:rPr lang="fa-IR" sz="2000" b="1" dirty="0">
                <a:solidFill>
                  <a:srgbClr val="C00000"/>
                </a:solidFill>
                <a:cs typeface="B Titr" pitchFamily="2" charset="-78"/>
              </a:rPr>
              <a:t>پيشرفت و عدالت  و  سازندگي كشور </a:t>
            </a:r>
            <a:r>
              <a:rPr lang="fa-IR" sz="2000" b="1" dirty="0" smtClean="0">
                <a:solidFill>
                  <a:srgbClr val="C00000"/>
                </a:solidFill>
                <a:cs typeface="B Titr" pitchFamily="2" charset="-78"/>
              </a:rPr>
              <a:t>در </a:t>
            </a:r>
            <a:r>
              <a:rPr lang="fa-IR" sz="2000" b="1" dirty="0">
                <a:solidFill>
                  <a:srgbClr val="C00000"/>
                </a:solidFill>
                <a:cs typeface="B Titr" pitchFamily="2" charset="-78"/>
              </a:rPr>
              <a:t>عرصه  هاي فرهنگی ،اقتصادی ،علمی،  و فناوري، </a:t>
            </a:r>
            <a:r>
              <a:rPr lang="fa-IR" sz="2000" b="1" dirty="0" smtClean="0">
                <a:solidFill>
                  <a:srgbClr val="C00000"/>
                </a:solidFill>
                <a:cs typeface="B Titr" pitchFamily="2" charset="-78"/>
              </a:rPr>
              <a:t>و.</a:t>
            </a:r>
            <a:endParaRPr lang="en-US" sz="2000" b="1" dirty="0">
              <a:solidFill>
                <a:srgbClr val="C00000"/>
              </a:solidFill>
              <a:cs typeface="B Titr" pitchFamily="2" charset="-78"/>
            </a:endParaRPr>
          </a:p>
          <a:p>
            <a:pPr algn="r" rtl="1">
              <a:lnSpc>
                <a:spcPct val="210000"/>
              </a:lnSpc>
              <a:defRPr/>
            </a:pPr>
            <a:endParaRPr lang="fa-IR" b="1" dirty="0" smtClean="0">
              <a:solidFill>
                <a:srgbClr val="C00000"/>
              </a:solidFill>
              <a:cs typeface="B Titr" pitchFamily="2" charset="-78"/>
            </a:endParaRPr>
          </a:p>
          <a:p>
            <a:pPr algn="ctr" rtl="1" eaLnBrk="0" hangingPunct="0">
              <a:defRPr/>
            </a:pPr>
            <a:endParaRPr lang="en-US" sz="2000" b="1" dirty="0">
              <a:solidFill>
                <a:srgbClr val="C00000"/>
              </a:solidFill>
              <a:cs typeface="B Titr" pitchFamily="2" charset="-78"/>
            </a:endParaRPr>
          </a:p>
        </p:txBody>
      </p:sp>
      <p:sp>
        <p:nvSpPr>
          <p:cNvPr id="3" name="AutoShape 8"/>
          <p:cNvSpPr>
            <a:spLocks noChangeArrowheads="1"/>
          </p:cNvSpPr>
          <p:nvPr/>
        </p:nvSpPr>
        <p:spPr bwMode="auto">
          <a:xfrm>
            <a:off x="115600" y="-99392"/>
            <a:ext cx="8876000" cy="1066800"/>
          </a:xfrm>
          <a:prstGeom prst="star32">
            <a:avLst>
              <a:gd name="adj" fmla="val 37500"/>
            </a:avLst>
          </a:prstGeom>
          <a:solidFill>
            <a:srgbClr val="00B0F0"/>
          </a:solidFill>
          <a:ln w="19050">
            <a:solidFill>
              <a:srgbClr val="FF3300"/>
            </a:solidFill>
            <a:miter lim="800000"/>
            <a:headEnd/>
            <a:tailEnd/>
          </a:ln>
          <a:effectLst>
            <a:outerShdw dist="107763" dir="13500000" algn="ctr" rotWithShape="0">
              <a:srgbClr val="FFFF00"/>
            </a:outerShdw>
          </a:effectLst>
          <a:scene3d>
            <a:camera prst="orthographicFront"/>
            <a:lightRig rig="threePt" dir="t"/>
          </a:scene3d>
          <a:sp3d>
            <a:bevelT w="101600" prst="riblet"/>
          </a:sp3d>
        </p:spPr>
        <p:txBody>
          <a:bodyPr wrap="none" anchor="ctr"/>
          <a:lstStyle/>
          <a:p>
            <a:pPr algn="ctr">
              <a:defRPr/>
            </a:pPr>
            <a:endParaRPr lang="fa-IR" sz="4800" b="1" dirty="0" smtClean="0">
              <a:solidFill>
                <a:srgbClr val="FF0000"/>
              </a:solidFill>
              <a:effectLst>
                <a:outerShdw blurRad="38100" dist="38100" dir="2700000" algn="tl">
                  <a:srgbClr val="000000"/>
                </a:outerShdw>
              </a:effectLst>
              <a:cs typeface="B Koodak" pitchFamily="2" charset="-78"/>
            </a:endParaRPr>
          </a:p>
          <a:p>
            <a:pPr algn="ctr">
              <a:defRPr/>
            </a:pPr>
            <a:r>
              <a:rPr lang="fa-IR" sz="4800" b="1" dirty="0" smtClean="0">
                <a:solidFill>
                  <a:srgbClr val="FF0000"/>
                </a:solidFill>
                <a:effectLst>
                  <a:outerShdw blurRad="38100" dist="38100" dir="2700000" algn="tl">
                    <a:srgbClr val="000000"/>
                  </a:outerShdw>
                </a:effectLst>
                <a:cs typeface="B Koodak" pitchFamily="2" charset="-78"/>
              </a:rPr>
              <a:t>اهداف </a:t>
            </a:r>
            <a:r>
              <a:rPr lang="fa-IR" sz="4800" b="1" dirty="0">
                <a:solidFill>
                  <a:srgbClr val="FF0000"/>
                </a:solidFill>
                <a:effectLst>
                  <a:outerShdw blurRad="38100" dist="38100" dir="2700000" algn="tl">
                    <a:srgbClr val="000000"/>
                  </a:outerShdw>
                </a:effectLst>
                <a:cs typeface="B Koodak" pitchFamily="2" charset="-78"/>
              </a:rPr>
              <a:t>مقابله با جنگ نرم </a:t>
            </a:r>
          </a:p>
          <a:p>
            <a:pPr algn="ctr" fontAlgn="auto">
              <a:spcBef>
                <a:spcPts val="0"/>
              </a:spcBef>
              <a:spcAft>
                <a:spcPts val="0"/>
              </a:spcAft>
              <a:defRPr/>
            </a:pPr>
            <a:endParaRPr lang="fa-IR" sz="3600" b="1" dirty="0" smtClean="0">
              <a:solidFill>
                <a:srgbClr val="FFFF00"/>
              </a:solidFill>
            </a:endParaRPr>
          </a:p>
        </p:txBody>
      </p:sp>
    </p:spTree>
    <p:extLst>
      <p:ext uri="{BB962C8B-B14F-4D97-AF65-F5344CB8AC3E}">
        <p14:creationId xmlns:p14="http://schemas.microsoft.com/office/powerpoint/2010/main" val="167367985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0082" y="447518"/>
            <a:ext cx="8749636" cy="6124754"/>
          </a:xfrm>
          <a:prstGeom prst="rect">
            <a:avLst/>
          </a:prstGeom>
          <a:blipFill>
            <a:blip r:embed="rId2"/>
            <a:tile tx="0" ty="0" sx="100000" sy="100000" flip="none" algn="tl"/>
          </a:blipFill>
        </p:spPr>
        <p:txBody>
          <a:bodyPr wrap="square">
            <a:spAutoFit/>
          </a:bodyPr>
          <a:lstStyle/>
          <a:p>
            <a:pPr lvl="0" indent="285750" algn="justLow" rtl="1" fontAlgn="base">
              <a:spcBef>
                <a:spcPct val="0"/>
              </a:spcBef>
              <a:spcAft>
                <a:spcPct val="0"/>
              </a:spcAft>
              <a:tabLst>
                <a:tab pos="-57150" algn="r"/>
                <a:tab pos="171450" algn="r"/>
                <a:tab pos="228600" algn="r"/>
              </a:tabLst>
            </a:pPr>
            <a:r>
              <a:rPr lang="fa-IR" sz="4000" b="1" dirty="0" smtClean="0">
                <a:solidFill>
                  <a:srgbClr val="000000"/>
                </a:solidFill>
                <a:latin typeface="Tahoma" pitchFamily="34" charset="0"/>
                <a:ea typeface="Calibri" pitchFamily="34" charset="0"/>
                <a:cs typeface="2  Zar" pitchFamily="2" charset="-78"/>
              </a:rPr>
              <a:t>هدف مقابله از منظر امام خامنه ای :</a:t>
            </a:r>
          </a:p>
          <a:p>
            <a:pPr lvl="0" indent="285750" algn="justLow" rtl="1" fontAlgn="base">
              <a:spcBef>
                <a:spcPct val="0"/>
              </a:spcBef>
              <a:spcAft>
                <a:spcPct val="0"/>
              </a:spcAft>
              <a:tabLst>
                <a:tab pos="-57150" algn="r"/>
                <a:tab pos="171450" algn="r"/>
                <a:tab pos="228600" algn="r"/>
              </a:tabLst>
            </a:pPr>
            <a:r>
              <a:rPr lang="ar-SA" sz="4000" dirty="0" smtClean="0">
                <a:solidFill>
                  <a:srgbClr val="C00000"/>
                </a:solidFill>
                <a:latin typeface="Tahoma" pitchFamily="34" charset="0"/>
                <a:ea typeface="Calibri" pitchFamily="34" charset="0"/>
                <a:cs typeface="2  Zar" pitchFamily="2" charset="-78"/>
              </a:rPr>
              <a:t> دفاع </a:t>
            </a:r>
            <a:r>
              <a:rPr lang="ar-SA" sz="4400" dirty="0" smtClean="0">
                <a:solidFill>
                  <a:srgbClr val="FF0000"/>
                </a:solidFill>
                <a:latin typeface="Tahoma" pitchFamily="34" charset="0"/>
                <a:ea typeface="Calibri" pitchFamily="34" charset="0"/>
                <a:cs typeface="2  Zar" pitchFamily="2" charset="-78"/>
              </a:rPr>
              <a:t>از نظام اسلامى و جمهورى اسلامى است در مقابله‌‌‌‌‌‌‌‌‌‌‌‌ى با</a:t>
            </a:r>
            <a:r>
              <a:rPr lang="ar-SA" sz="4400" dirty="0" smtClean="0">
                <a:solidFill>
                  <a:srgbClr val="FF0000"/>
                </a:solidFill>
                <a:latin typeface="Tahoma" pitchFamily="34" charset="0"/>
                <a:ea typeface="Calibri" pitchFamily="34" charset="0"/>
                <a:cs typeface="Tahoma" pitchFamily="34" charset="0"/>
              </a:rPr>
              <a:t> </a:t>
            </a:r>
            <a:r>
              <a:rPr lang="ar-SA" sz="4400" dirty="0" smtClean="0">
                <a:solidFill>
                  <a:srgbClr val="FF0000"/>
                </a:solidFill>
                <a:latin typeface="Tahoma" pitchFamily="34" charset="0"/>
                <a:ea typeface="Calibri" pitchFamily="34" charset="0"/>
                <a:cs typeface="2  Zar" pitchFamily="2" charset="-78"/>
              </a:rPr>
              <a:t>يك حركت همه‌‌‌‌‌‌‌‌‌‌‌‌جانبه‌‌‌‌‌‌‌‌‌‌‌‌ى متكى به زور و تزوير و پول و امكانات</a:t>
            </a:r>
            <a:r>
              <a:rPr lang="ar-SA" sz="4400" dirty="0" smtClean="0">
                <a:solidFill>
                  <a:srgbClr val="FF0000"/>
                </a:solidFill>
                <a:latin typeface="Tahoma" pitchFamily="34" charset="0"/>
                <a:ea typeface="Calibri" pitchFamily="34" charset="0"/>
                <a:cs typeface="Tahoma" pitchFamily="34" charset="0"/>
              </a:rPr>
              <a:t> </a:t>
            </a:r>
            <a:r>
              <a:rPr lang="ar-SA" sz="4400" dirty="0" smtClean="0">
                <a:solidFill>
                  <a:srgbClr val="FF0000"/>
                </a:solidFill>
                <a:latin typeface="Tahoma" pitchFamily="34" charset="0"/>
                <a:ea typeface="Calibri" pitchFamily="34" charset="0"/>
                <a:cs typeface="2  Zar" pitchFamily="2" charset="-78"/>
              </a:rPr>
              <a:t>عظيم پيشرفته‌‌‌‌‌‌‌‌‌‌‌‌ى علمىِ رسانه‌‌‌‌‌‌‌‌‌‌‌‌اى. بايد با اين جريان شيطانىِ</a:t>
            </a:r>
            <a:r>
              <a:rPr lang="ar-SA" sz="4400" dirty="0" smtClean="0">
                <a:solidFill>
                  <a:srgbClr val="FF0000"/>
                </a:solidFill>
                <a:latin typeface="Tahoma" pitchFamily="34" charset="0"/>
                <a:ea typeface="Calibri" pitchFamily="34" charset="0"/>
                <a:cs typeface="Tahoma" pitchFamily="34" charset="0"/>
              </a:rPr>
              <a:t> </a:t>
            </a:r>
            <a:r>
              <a:rPr lang="ar-SA" sz="4400" dirty="0" smtClean="0">
                <a:solidFill>
                  <a:srgbClr val="FF0000"/>
                </a:solidFill>
                <a:latin typeface="Tahoma" pitchFamily="34" charset="0"/>
                <a:ea typeface="Calibri" pitchFamily="34" charset="0"/>
                <a:cs typeface="2  Zar" pitchFamily="2" charset="-78"/>
              </a:rPr>
              <a:t>خطرناك مقابله شود</a:t>
            </a:r>
            <a:r>
              <a:rPr lang="fa-IR" sz="4400" dirty="0">
                <a:solidFill>
                  <a:srgbClr val="FF0000"/>
                </a:solidFill>
                <a:latin typeface="Tahoma" pitchFamily="34" charset="0"/>
                <a:ea typeface="Calibri" pitchFamily="34" charset="0"/>
                <a:cs typeface="2  Zar" pitchFamily="2" charset="-78"/>
              </a:rPr>
              <a:t>.</a:t>
            </a:r>
            <a:r>
              <a:rPr lang="ar-SA" sz="4400" dirty="0" smtClean="0">
                <a:solidFill>
                  <a:srgbClr val="FF0000"/>
                </a:solidFill>
                <a:latin typeface="Tahoma" pitchFamily="34" charset="0"/>
                <a:ea typeface="Calibri" pitchFamily="34" charset="0"/>
                <a:cs typeface="2  Zar" pitchFamily="2" charset="-78"/>
              </a:rPr>
              <a:t>عزيزان من! </a:t>
            </a:r>
            <a:r>
              <a:rPr lang="ar-SA" sz="4400" i="1" dirty="0" smtClean="0">
                <a:solidFill>
                  <a:srgbClr val="C00000"/>
                </a:solidFill>
                <a:latin typeface="Tahoma" pitchFamily="34" charset="0"/>
                <a:ea typeface="Calibri" pitchFamily="34" charset="0"/>
                <a:cs typeface="2  Zar" pitchFamily="2" charset="-78"/>
              </a:rPr>
              <a:t>شرط اصلى فعاليت درست شما در اين جبهه‌‌‌‌‌‌‌‌‌‌‌‌ى جنگ نرم،</a:t>
            </a:r>
            <a:r>
              <a:rPr lang="ar-SA" sz="4400" i="1" dirty="0" smtClean="0">
                <a:solidFill>
                  <a:srgbClr val="C00000"/>
                </a:solidFill>
                <a:latin typeface="Tahoma" pitchFamily="34" charset="0"/>
                <a:ea typeface="Calibri" pitchFamily="34" charset="0"/>
                <a:cs typeface="Tahoma" pitchFamily="34" charset="0"/>
              </a:rPr>
              <a:t> </a:t>
            </a:r>
            <a:r>
              <a:rPr lang="ar-SA" sz="3200" b="1" i="1" dirty="0" smtClean="0">
                <a:solidFill>
                  <a:srgbClr val="C00000"/>
                </a:solidFill>
                <a:latin typeface="Tahoma" pitchFamily="34" charset="0"/>
                <a:ea typeface="Calibri" pitchFamily="34" charset="0"/>
                <a:cs typeface="2  Zar" pitchFamily="2" charset="-78"/>
              </a:rPr>
              <a:t>يكى‌‌‌‌‌‌‌‌‌‌‌‌اش نگاه </a:t>
            </a:r>
            <a:r>
              <a:rPr lang="ar-SA" sz="3200" b="1" i="1" u="sng" dirty="0" smtClean="0">
                <a:solidFill>
                  <a:srgbClr val="C00000"/>
                </a:solidFill>
                <a:latin typeface="Tahoma" pitchFamily="34" charset="0"/>
                <a:ea typeface="Calibri" pitchFamily="34" charset="0"/>
                <a:cs typeface="2  Zar" pitchFamily="2" charset="-78"/>
              </a:rPr>
              <a:t>خوشبينانه و اميدوارانه </a:t>
            </a:r>
            <a:r>
              <a:rPr lang="ar-SA" sz="3200" b="1" i="1" dirty="0" smtClean="0">
                <a:solidFill>
                  <a:srgbClr val="C00000"/>
                </a:solidFill>
                <a:latin typeface="Tahoma" pitchFamily="34" charset="0"/>
                <a:ea typeface="Calibri" pitchFamily="34" charset="0"/>
                <a:cs typeface="2  Zar" pitchFamily="2" charset="-78"/>
              </a:rPr>
              <a:t>است</a:t>
            </a:r>
            <a:r>
              <a:rPr lang="ar-SA" sz="3200" i="1" dirty="0" smtClean="0">
                <a:solidFill>
                  <a:srgbClr val="C00000"/>
                </a:solidFill>
                <a:latin typeface="Tahoma" pitchFamily="34" charset="0"/>
                <a:ea typeface="Calibri" pitchFamily="34" charset="0"/>
                <a:cs typeface="2  Zar" pitchFamily="2" charset="-78"/>
              </a:rPr>
              <a:t>.</a:t>
            </a:r>
            <a:r>
              <a:rPr lang="ar-SA" sz="4400" i="1" dirty="0" smtClean="0">
                <a:solidFill>
                  <a:srgbClr val="C00000"/>
                </a:solidFill>
                <a:latin typeface="Tahoma" pitchFamily="34" charset="0"/>
                <a:ea typeface="Calibri" pitchFamily="34" charset="0"/>
                <a:cs typeface="2  Zar" pitchFamily="2" charset="-78"/>
              </a:rPr>
              <a:t> نگاهتان خوشبينانه باشد</a:t>
            </a:r>
            <a:r>
              <a:rPr lang="en-US" sz="4400" i="1" dirty="0" smtClean="0">
                <a:solidFill>
                  <a:srgbClr val="C00000"/>
                </a:solidFill>
                <a:latin typeface="Tahoma" pitchFamily="34" charset="0"/>
                <a:ea typeface="Calibri" pitchFamily="34" charset="0"/>
                <a:cs typeface="Tahoma" pitchFamily="34" charset="0"/>
              </a:rPr>
              <a:t> </a:t>
            </a:r>
            <a:r>
              <a:rPr lang="fa-IR" sz="3600" i="1" dirty="0" smtClean="0">
                <a:solidFill>
                  <a:srgbClr val="C00000"/>
                </a:solidFill>
                <a:latin typeface="Tahoma" pitchFamily="34" charset="0"/>
                <a:ea typeface="Calibri" pitchFamily="34" charset="0"/>
                <a:cs typeface="2  Zar" pitchFamily="2" charset="-78"/>
              </a:rPr>
              <a:t>(4/ 6/ 88)</a:t>
            </a:r>
          </a:p>
          <a:p>
            <a:pPr lvl="0" indent="285750" algn="justLow" rtl="1" fontAlgn="base">
              <a:spcBef>
                <a:spcPct val="0"/>
              </a:spcBef>
              <a:spcAft>
                <a:spcPct val="0"/>
              </a:spcAft>
              <a:tabLst>
                <a:tab pos="-57150" algn="r"/>
                <a:tab pos="171450" algn="r"/>
                <a:tab pos="228600" algn="r"/>
              </a:tabLst>
            </a:pPr>
            <a:endParaRPr lang="ar-SA" sz="4400" i="1" dirty="0" smtClean="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0" y="909662"/>
            <a:ext cx="9144000" cy="6019800"/>
          </a:xfrm>
          <a:blipFill>
            <a:blip r:embed="rId2"/>
            <a:tile tx="0" ty="0" sx="100000" sy="100000" flip="none" algn="tl"/>
          </a:blipFill>
        </p:spPr>
        <p:style>
          <a:lnRef idx="1">
            <a:schemeClr val="accent3"/>
          </a:lnRef>
          <a:fillRef idx="3">
            <a:schemeClr val="accent3"/>
          </a:fillRef>
          <a:effectRef idx="2">
            <a:schemeClr val="accent3"/>
          </a:effectRef>
          <a:fontRef idx="minor">
            <a:schemeClr val="lt1"/>
          </a:fontRef>
        </p:style>
        <p:txBody>
          <a:bodyPr>
            <a:noAutofit/>
          </a:bodyPr>
          <a:lstStyle/>
          <a:p>
            <a:pPr marL="1371600" lvl="5" indent="0" algn="r" rtl="1">
              <a:buNone/>
            </a:pPr>
            <a:endParaRPr lang="en-US" sz="3200" b="1" dirty="0" smtClean="0">
              <a:solidFill>
                <a:srgbClr val="C00000"/>
              </a:solidFill>
            </a:endParaRPr>
          </a:p>
          <a:p>
            <a:pPr marL="1371600" lvl="5" indent="0" algn="r" rtl="1">
              <a:buNone/>
            </a:pPr>
            <a:endParaRPr lang="fa-IR" sz="3200" b="1" dirty="0" smtClean="0">
              <a:solidFill>
                <a:srgbClr val="C00000"/>
              </a:solidFill>
            </a:endParaRPr>
          </a:p>
          <a:p>
            <a:pPr marL="1371600" lvl="5" indent="0" algn="r" rtl="1">
              <a:buNone/>
            </a:pPr>
            <a:endParaRPr lang="fa-IR" sz="3200" b="1" dirty="0">
              <a:solidFill>
                <a:srgbClr val="C00000"/>
              </a:solidFill>
            </a:endParaRPr>
          </a:p>
          <a:p>
            <a:pPr marL="1371600" lvl="5" indent="0" algn="r" rtl="1">
              <a:buNone/>
            </a:pPr>
            <a:r>
              <a:rPr lang="fa-IR" sz="3200" b="1" dirty="0" smtClean="0">
                <a:solidFill>
                  <a:srgbClr val="C00000"/>
                </a:solidFill>
              </a:rPr>
              <a:t>الف</a:t>
            </a:r>
            <a:r>
              <a:rPr lang="fa-IR" sz="3200" b="1" dirty="0">
                <a:solidFill>
                  <a:srgbClr val="C00000"/>
                </a:solidFill>
              </a:rPr>
              <a:t>: ضرورت </a:t>
            </a:r>
            <a:r>
              <a:rPr lang="fa-IR" sz="3200" b="1" dirty="0" smtClean="0">
                <a:solidFill>
                  <a:srgbClr val="C00000"/>
                </a:solidFill>
              </a:rPr>
              <a:t>رعایت اصول </a:t>
            </a:r>
            <a:r>
              <a:rPr lang="fa-IR" sz="3200" b="1" dirty="0">
                <a:solidFill>
                  <a:srgbClr val="C00000"/>
                </a:solidFill>
              </a:rPr>
              <a:t>و الزامات اساسی</a:t>
            </a:r>
          </a:p>
          <a:p>
            <a:pPr marL="1371600" lvl="5" indent="0" algn="r" rtl="1">
              <a:buNone/>
            </a:pPr>
            <a:endParaRPr lang="fa-IR" sz="3200" b="1" dirty="0" smtClean="0">
              <a:solidFill>
                <a:srgbClr val="C00000"/>
              </a:solidFill>
            </a:endParaRPr>
          </a:p>
          <a:p>
            <a:pPr marL="1371600" lvl="5" indent="0" algn="r" rtl="1">
              <a:buNone/>
            </a:pPr>
            <a:r>
              <a:rPr lang="fa-IR" sz="3200" b="1" dirty="0" smtClean="0">
                <a:solidFill>
                  <a:srgbClr val="C00000"/>
                </a:solidFill>
              </a:rPr>
              <a:t>ب: </a:t>
            </a:r>
            <a:r>
              <a:rPr lang="fa-IR" sz="3200" b="1" dirty="0">
                <a:solidFill>
                  <a:srgbClr val="C00000"/>
                </a:solidFill>
              </a:rPr>
              <a:t>راهبرد پیشدستانه آفندی در مقابله با جنگ نرم</a:t>
            </a:r>
            <a:br>
              <a:rPr lang="fa-IR" sz="3200" b="1" dirty="0">
                <a:solidFill>
                  <a:srgbClr val="C00000"/>
                </a:solidFill>
              </a:rPr>
            </a:br>
            <a:endParaRPr lang="fa-IR" sz="3200" b="1" dirty="0" smtClean="0">
              <a:solidFill>
                <a:srgbClr val="C00000"/>
              </a:solidFill>
            </a:endParaRPr>
          </a:p>
          <a:p>
            <a:pPr marL="1371600" lvl="5" indent="0" algn="r" rtl="1">
              <a:buNone/>
            </a:pPr>
            <a:r>
              <a:rPr lang="fa-IR" sz="3200" b="1" dirty="0" smtClean="0">
                <a:solidFill>
                  <a:srgbClr val="C00000"/>
                </a:solidFill>
              </a:rPr>
              <a:t>ج:راهبرد </a:t>
            </a:r>
            <a:r>
              <a:rPr lang="fa-IR" sz="3200" b="1" dirty="0">
                <a:solidFill>
                  <a:srgbClr val="C00000"/>
                </a:solidFill>
              </a:rPr>
              <a:t>پیشگیرانه پدافندی در مقابله جنگ نرم </a:t>
            </a:r>
            <a:br>
              <a:rPr lang="fa-IR" sz="3200" b="1" dirty="0">
                <a:solidFill>
                  <a:srgbClr val="C00000"/>
                </a:solidFill>
              </a:rPr>
            </a:br>
            <a:endParaRPr lang="fa-IR" sz="3200" b="1" dirty="0" smtClean="0">
              <a:solidFill>
                <a:srgbClr val="C00000"/>
              </a:solidFill>
            </a:endParaRPr>
          </a:p>
          <a:p>
            <a:pPr marL="1371600" lvl="5" indent="0" algn="r" rtl="1">
              <a:buNone/>
            </a:pPr>
            <a:r>
              <a:rPr lang="fa-IR" sz="3200" b="1" dirty="0" smtClean="0">
                <a:solidFill>
                  <a:srgbClr val="C00000"/>
                </a:solidFill>
              </a:rPr>
              <a:t>د</a:t>
            </a:r>
            <a:r>
              <a:rPr lang="fa-IR" sz="3200" b="1" dirty="0">
                <a:solidFill>
                  <a:srgbClr val="C00000"/>
                </a:solidFill>
              </a:rPr>
              <a:t>: راهبرد رسانه ای و فضای </a:t>
            </a:r>
            <a:r>
              <a:rPr lang="fa-IR" sz="3200" b="1" dirty="0" smtClean="0">
                <a:solidFill>
                  <a:srgbClr val="C00000"/>
                </a:solidFill>
              </a:rPr>
              <a:t>مجازی</a:t>
            </a:r>
            <a:endParaRPr lang="en-US" sz="1400" b="1" dirty="0">
              <a:solidFill>
                <a:srgbClr val="C00000"/>
              </a:solidFill>
            </a:endParaRPr>
          </a:p>
        </p:txBody>
      </p:sp>
      <p:sp>
        <p:nvSpPr>
          <p:cNvPr id="5" name="AutoShape 8"/>
          <p:cNvSpPr>
            <a:spLocks noChangeArrowheads="1"/>
          </p:cNvSpPr>
          <p:nvPr/>
        </p:nvSpPr>
        <p:spPr bwMode="auto">
          <a:xfrm>
            <a:off x="152400" y="76200"/>
            <a:ext cx="8915400" cy="1676400"/>
          </a:xfrm>
          <a:prstGeom prst="star32">
            <a:avLst>
              <a:gd name="adj" fmla="val 37500"/>
            </a:avLst>
          </a:prstGeom>
          <a:solidFill>
            <a:srgbClr val="00B0F0"/>
          </a:solidFill>
          <a:ln w="19050">
            <a:solidFill>
              <a:srgbClr val="FF3300"/>
            </a:solidFill>
            <a:miter lim="800000"/>
            <a:headEnd/>
            <a:tailEnd/>
          </a:ln>
          <a:effectLst>
            <a:outerShdw dist="107763" dir="13500000" algn="ctr" rotWithShape="0">
              <a:srgbClr val="FFFF00"/>
            </a:outerShdw>
          </a:effectLst>
          <a:scene3d>
            <a:camera prst="orthographicFront"/>
            <a:lightRig rig="threePt" dir="t"/>
          </a:scene3d>
          <a:sp3d>
            <a:bevelT prst="slope"/>
          </a:sp3d>
        </p:spPr>
        <p:txBody>
          <a:bodyPr wrap="none" anchor="ctr"/>
          <a:lstStyle/>
          <a:p>
            <a:pPr algn="ctr" fontAlgn="auto">
              <a:spcBef>
                <a:spcPts val="0"/>
              </a:spcBef>
              <a:spcAft>
                <a:spcPts val="0"/>
              </a:spcAft>
              <a:defRPr/>
            </a:pPr>
            <a:r>
              <a:rPr lang="fa-IR" sz="4000" b="1" dirty="0" smtClean="0">
                <a:solidFill>
                  <a:srgbClr val="FFFF00"/>
                </a:solidFill>
              </a:rPr>
              <a:t>راهبرد های </a:t>
            </a:r>
            <a:r>
              <a:rPr lang="fa-IR" sz="4000" b="1" dirty="0">
                <a:solidFill>
                  <a:srgbClr val="FFFF00"/>
                </a:solidFill>
              </a:rPr>
              <a:t>اساسی مقابله با جنگ نرم </a:t>
            </a:r>
            <a:endParaRPr lang="fa-IR" sz="4000" b="1" dirty="0" smtClean="0">
              <a:solidFill>
                <a:srgbClr val="FFFF00"/>
              </a:solidFill>
            </a:endParaRPr>
          </a:p>
        </p:txBody>
      </p:sp>
    </p:spTree>
    <p:extLst>
      <p:ext uri="{BB962C8B-B14F-4D97-AF65-F5344CB8AC3E}">
        <p14:creationId xmlns:p14="http://schemas.microsoft.com/office/powerpoint/2010/main" val="3316605835"/>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1800" fill="hold">
                                          <p:stCondLst>
                                            <p:cond delay="0"/>
                                          </p:stCondLst>
                                        </p:cTn>
                                        <p:tgtEl>
                                          <p:spTgt spid="5"/>
                                        </p:tgtEl>
                                        <p:attrNameLst>
                                          <p:attrName>ppt_x</p:attrName>
                                        </p:attrNameLst>
                                      </p:cBhvr>
                                    </p:anim>
                                    <p:anim from="0" to="-1.0" calcmode="lin" valueType="num">
                                      <p:cBhvr>
                                        <p:cTn id="8" dur="600" decel="50000" autoRev="1" fill="hold">
                                          <p:stCondLst>
                                            <p:cond delay="1800"/>
                                          </p:stCondLst>
                                        </p:cTn>
                                        <p:tgtEl>
                                          <p:spTgt spid="5"/>
                                        </p:tgtEl>
                                        <p:attrNameLst>
                                          <p:attrName>xshear</p:attrName>
                                        </p:attrNameLst>
                                      </p:cBhvr>
                                    </p:anim>
                                    <p:animScale>
                                      <p:cBhvr>
                                        <p:cTn id="9" dur="600" decel="100000" autoRev="1" fill="hold">
                                          <p:stCondLst>
                                            <p:cond delay="1800"/>
                                          </p:stCondLst>
                                        </p:cTn>
                                        <p:tgtEl>
                                          <p:spTgt spid="5"/>
                                        </p:tgtEl>
                                      </p:cBhvr>
                                      <p:from x="100000" y="100000"/>
                                      <p:to x="80000" y="100000"/>
                                    </p:animScale>
                                    <p:anim by="(#ppt_h/3+#ppt_w*0.1)" calcmode="lin" valueType="num">
                                      <p:cBhvr additive="sum">
                                        <p:cTn id="10" dur="600" decel="100000" autoRev="1" fill="hold">
                                          <p:stCondLst>
                                            <p:cond delay="18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62072"/>
            <a:ext cx="8686800" cy="5410200"/>
          </a:xfrm>
          <a:solidFill>
            <a:schemeClr val="tx1"/>
          </a:solidFill>
        </p:spPr>
        <p:txBody>
          <a:bodyPr>
            <a:normAutofit fontScale="92500" lnSpcReduction="20000"/>
          </a:bodyPr>
          <a:lstStyle/>
          <a:p>
            <a:pPr marL="109728" indent="0" algn="justLow" rtl="1">
              <a:buNone/>
            </a:pPr>
            <a:r>
              <a:rPr lang="fa-IR" sz="2800" dirty="0" smtClean="0">
                <a:solidFill>
                  <a:schemeClr val="bg1">
                    <a:lumMod val="95000"/>
                    <a:lumOff val="5000"/>
                  </a:schemeClr>
                </a:solidFill>
              </a:rPr>
              <a:t>از سنت های الهی جهانی شدن و تشکیل امت واحده بوده است.ولی این مفهوم همواره در تاریخ نگاه های مختلفی را به همراه داشته و تا کنون  سه برداشت متفاوت و بعضا متضاد از آن ارائه شده است:</a:t>
            </a:r>
          </a:p>
          <a:p>
            <a:pPr algn="justLow" rtl="1"/>
            <a:endParaRPr lang="fa-IR" sz="2400" dirty="0" smtClean="0">
              <a:solidFill>
                <a:srgbClr val="FF0000"/>
              </a:solidFill>
            </a:endParaRPr>
          </a:p>
          <a:p>
            <a:pPr algn="justLow" rtl="1"/>
            <a:r>
              <a:rPr lang="fa-IR" sz="3200" b="1" dirty="0" smtClean="0">
                <a:solidFill>
                  <a:srgbClr val="00B050"/>
                </a:solidFill>
              </a:rPr>
              <a:t>الف- جهانی شدن</a:t>
            </a:r>
            <a:r>
              <a:rPr lang="fa-IR" sz="2800" b="1" dirty="0" smtClean="0">
                <a:solidFill>
                  <a:srgbClr val="00B050"/>
                </a:solidFill>
              </a:rPr>
              <a:t>: </a:t>
            </a:r>
          </a:p>
          <a:p>
            <a:pPr marL="109728" indent="0" algn="justLow" rtl="1">
              <a:buNone/>
            </a:pPr>
            <a:r>
              <a:rPr lang="fa-IR" sz="2400" dirty="0">
                <a:solidFill>
                  <a:srgbClr val="00B050"/>
                </a:solidFill>
              </a:rPr>
              <a:t> </a:t>
            </a:r>
            <a:r>
              <a:rPr lang="fa-IR" sz="2400" dirty="0" smtClean="0">
                <a:solidFill>
                  <a:srgbClr val="00B050"/>
                </a:solidFill>
              </a:rPr>
              <a:t> </a:t>
            </a:r>
            <a:r>
              <a:rPr lang="fa-IR" sz="2000" b="1" dirty="0" smtClean="0">
                <a:solidFill>
                  <a:srgbClr val="00B050"/>
                </a:solidFill>
              </a:rPr>
              <a:t>پدیده ای فطری و طبیعی، نشانی از تکامل جامعه بشری با ارتباطات نوین ، سریع و فراگیر</a:t>
            </a:r>
          </a:p>
          <a:p>
            <a:pPr marL="109728" indent="0" algn="justLow" rtl="1">
              <a:buNone/>
            </a:pPr>
            <a:endParaRPr lang="fa-IR" sz="2000" b="1" dirty="0" smtClean="0">
              <a:solidFill>
                <a:srgbClr val="00B050"/>
              </a:solidFill>
            </a:endParaRPr>
          </a:p>
          <a:p>
            <a:pPr algn="justLow" rtl="1"/>
            <a:r>
              <a:rPr lang="fa-IR" sz="3200" b="1" dirty="0" smtClean="0">
                <a:solidFill>
                  <a:srgbClr val="C00000"/>
                </a:solidFill>
              </a:rPr>
              <a:t>ب- جهانی سازی</a:t>
            </a:r>
            <a:r>
              <a:rPr lang="fa-IR" sz="2400" b="1" dirty="0" smtClean="0">
                <a:solidFill>
                  <a:srgbClr val="C00000"/>
                </a:solidFill>
              </a:rPr>
              <a:t>: </a:t>
            </a:r>
          </a:p>
          <a:p>
            <a:pPr marL="109728" indent="0" algn="justLow" rtl="1">
              <a:buNone/>
            </a:pPr>
            <a:r>
              <a:rPr lang="fa-IR" sz="2000" dirty="0" smtClean="0">
                <a:solidFill>
                  <a:srgbClr val="FF0000"/>
                </a:solidFill>
              </a:rPr>
              <a:t>   </a:t>
            </a:r>
            <a:r>
              <a:rPr lang="fa-IR" sz="2200" b="1" dirty="0" smtClean="0">
                <a:solidFill>
                  <a:srgbClr val="FF0000"/>
                </a:solidFill>
              </a:rPr>
              <a:t>پدیده ای تصنعی </a:t>
            </a:r>
            <a:r>
              <a:rPr lang="fa-IR" sz="2200" b="1" dirty="0">
                <a:solidFill>
                  <a:srgbClr val="FF0000"/>
                </a:solidFill>
              </a:rPr>
              <a:t> </a:t>
            </a:r>
            <a:r>
              <a:rPr lang="fa-IR" sz="2200" b="1" dirty="0" smtClean="0">
                <a:solidFill>
                  <a:srgbClr val="FF0000"/>
                </a:solidFill>
              </a:rPr>
              <a:t>با خوی استکباری با هدف سلطه کامل بر جهان و استثمار انسان با عنوان نظم نوین جهانی تحت لوای لیبرال دموکراسی و لرزش های آن</a:t>
            </a:r>
          </a:p>
          <a:p>
            <a:pPr marL="109728" indent="0" algn="justLow" rtl="1">
              <a:buNone/>
            </a:pPr>
            <a:endParaRPr lang="fa-IR" sz="2000" b="1" dirty="0" smtClean="0">
              <a:solidFill>
                <a:srgbClr val="FF0000"/>
              </a:solidFill>
            </a:endParaRPr>
          </a:p>
          <a:p>
            <a:pPr algn="justLow" rtl="1"/>
            <a:r>
              <a:rPr lang="fa-IR" sz="3200" b="1" dirty="0" smtClean="0">
                <a:solidFill>
                  <a:srgbClr val="00B050"/>
                </a:solidFill>
              </a:rPr>
              <a:t>ج- جهان شمولی:</a:t>
            </a:r>
          </a:p>
          <a:p>
            <a:pPr marL="109728" indent="0" algn="justLow" rtl="1">
              <a:buNone/>
            </a:pPr>
            <a:r>
              <a:rPr lang="fa-IR" sz="2800" b="1" dirty="0">
                <a:solidFill>
                  <a:srgbClr val="00B050"/>
                </a:solidFill>
              </a:rPr>
              <a:t>  </a:t>
            </a:r>
            <a:r>
              <a:rPr lang="fa-IR" sz="2800" b="1" dirty="0" smtClean="0">
                <a:solidFill>
                  <a:srgbClr val="00B050"/>
                </a:solidFill>
              </a:rPr>
              <a:t> </a:t>
            </a:r>
            <a:r>
              <a:rPr lang="fa-IR" sz="2400" b="1" dirty="0" smtClean="0">
                <a:solidFill>
                  <a:schemeClr val="bg1">
                    <a:lumMod val="95000"/>
                    <a:lumOff val="5000"/>
                  </a:schemeClr>
                </a:solidFill>
              </a:rPr>
              <a:t>پدیده ای فطری و الهی در جهت تکامل بشر با عدالت جهانی بدست منجی آخرالزمان   </a:t>
            </a:r>
            <a:r>
              <a:rPr lang="fa-IR" sz="2400" b="1" dirty="0">
                <a:solidFill>
                  <a:srgbClr val="FF0000"/>
                </a:solidFill>
              </a:rPr>
              <a:t>اسلام و مسیحیت </a:t>
            </a:r>
            <a:r>
              <a:rPr lang="fa-IR" sz="2400" b="1" dirty="0">
                <a:solidFill>
                  <a:schemeClr val="bg1">
                    <a:lumMod val="95000"/>
                    <a:lumOff val="5000"/>
                  </a:schemeClr>
                </a:solidFill>
              </a:rPr>
              <a:t>چنین ادعایی </a:t>
            </a:r>
            <a:r>
              <a:rPr lang="fa-IR" sz="2400" b="1" dirty="0" smtClean="0">
                <a:solidFill>
                  <a:schemeClr val="bg1">
                    <a:lumMod val="95000"/>
                    <a:lumOff val="5000"/>
                  </a:schemeClr>
                </a:solidFill>
              </a:rPr>
              <a:t>دارند.ولی اسلام ناب و مستدل با تاکید بر کتاب و سنت و عقل در پی بستر سازی زمینه های ظهور است. این تلاش با پیروزی انقلاب اسلامی مهیا گردید. تهاجم فرهنگی از صدر اسلام از موانع جهانی شدن اسلام ناب بوده است.</a:t>
            </a:r>
            <a:endParaRPr lang="en-US" sz="2400" b="1" dirty="0">
              <a:solidFill>
                <a:schemeClr val="bg1">
                  <a:lumMod val="95000"/>
                  <a:lumOff val="5000"/>
                </a:schemeClr>
              </a:solidFill>
            </a:endParaRPr>
          </a:p>
        </p:txBody>
      </p:sp>
      <p:sp>
        <p:nvSpPr>
          <p:cNvPr id="3" name="Title 2"/>
          <p:cNvSpPr>
            <a:spLocks noGrp="1"/>
          </p:cNvSpPr>
          <p:nvPr>
            <p:ph type="title"/>
          </p:nvPr>
        </p:nvSpPr>
        <p:spPr>
          <a:xfrm>
            <a:off x="381000" y="292608"/>
            <a:ext cx="8229600" cy="1143000"/>
          </a:xfrm>
        </p:spPr>
        <p:txBody>
          <a:bodyPr>
            <a:normAutofit fontScale="90000"/>
          </a:bodyPr>
          <a:lstStyle/>
          <a:p>
            <a:pPr algn="r" rtl="1"/>
            <a:r>
              <a:rPr lang="en-US" sz="4400" dirty="0"/>
              <a:t/>
            </a:r>
            <a:br>
              <a:rPr lang="en-US" sz="4400" dirty="0"/>
            </a:br>
            <a:endParaRPr lang="en-US" dirty="0"/>
          </a:p>
        </p:txBody>
      </p:sp>
      <p:sp>
        <p:nvSpPr>
          <p:cNvPr id="4" name="Bevel 3"/>
          <p:cNvSpPr/>
          <p:nvPr/>
        </p:nvSpPr>
        <p:spPr>
          <a:xfrm>
            <a:off x="1676400" y="71414"/>
            <a:ext cx="59436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t>)</a:t>
            </a:r>
            <a:r>
              <a:rPr lang="fa-IR" dirty="0" smtClean="0">
                <a:solidFill>
                  <a:srgbClr val="FF0000"/>
                </a:solidFill>
              </a:rPr>
              <a:t> </a:t>
            </a:r>
            <a:r>
              <a:rPr lang="en-US" sz="2400" dirty="0" smtClean="0"/>
              <a:t>globalization)  </a:t>
            </a:r>
            <a:r>
              <a:rPr lang="fa-IR" sz="4400" b="1" dirty="0" smtClean="0">
                <a:solidFill>
                  <a:srgbClr val="FFFF00"/>
                </a:solidFill>
              </a:rPr>
              <a:t>جهانی سازی</a:t>
            </a:r>
            <a:r>
              <a:rPr lang="en-US" sz="4400" dirty="0" smtClean="0">
                <a:solidFill>
                  <a:srgbClr val="FFFF00"/>
                </a:solidFill>
              </a:rPr>
              <a:t>  </a:t>
            </a:r>
            <a:r>
              <a:rPr lang="fa-IR" sz="4400" dirty="0" smtClean="0">
                <a:solidFill>
                  <a:srgbClr val="FFFF00"/>
                </a:solidFill>
              </a:rPr>
              <a:t> </a:t>
            </a:r>
            <a:r>
              <a:rPr lang="en-US" sz="4400" dirty="0" smtClean="0">
                <a:solidFill>
                  <a:srgbClr val="FFFF00"/>
                </a:solidFill>
              </a:rPr>
              <a:t>    </a:t>
            </a:r>
            <a:endParaRPr lang="en-US" dirty="0">
              <a:solidFill>
                <a:srgbClr val="FFFF00"/>
              </a:solidFill>
            </a:endParaRPr>
          </a:p>
        </p:txBody>
      </p:sp>
    </p:spTree>
    <p:extLst>
      <p:ext uri="{BB962C8B-B14F-4D97-AF65-F5344CB8AC3E}">
        <p14:creationId xmlns:p14="http://schemas.microsoft.com/office/powerpoint/2010/main" val="3572225743"/>
      </p:ext>
    </p:extLst>
  </p:cSld>
  <p:clrMapOvr>
    <a:masterClrMapping/>
  </p:clrMapOvr>
  <p:transition spd="slow">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0" y="1981200"/>
            <a:ext cx="9144000" cy="4876800"/>
          </a:xfrm>
          <a:prstGeom prst="rect">
            <a:avLst/>
          </a:prstGeom>
          <a:solidFill>
            <a:schemeClr val="tx2">
              <a:lumMod val="90000"/>
            </a:schemeClr>
          </a:solidFill>
        </p:spPr>
        <p:style>
          <a:lnRef idx="1">
            <a:schemeClr val="accent2"/>
          </a:lnRef>
          <a:fillRef idx="2">
            <a:schemeClr val="accent2"/>
          </a:fillRef>
          <a:effectRef idx="1">
            <a:schemeClr val="accent2"/>
          </a:effectRef>
          <a:fontRef idx="minor">
            <a:schemeClr val="dk1"/>
          </a:fontRef>
        </p:style>
        <p:txBody>
          <a:bodyPr>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r" rtl="1"/>
            <a:r>
              <a:rPr lang="fa-IR" sz="3200" b="1" dirty="0" smtClean="0">
                <a:solidFill>
                  <a:schemeClr val="tx2">
                    <a:lumMod val="25000"/>
                  </a:schemeClr>
                </a:solidFill>
              </a:rPr>
              <a:t>مبانی اعتقادی وارزش های اسلام ناب محمدی(ص)؛</a:t>
            </a:r>
          </a:p>
          <a:p>
            <a:pPr algn="r" rtl="1"/>
            <a:endParaRPr lang="fa-IR" sz="3200" b="1" dirty="0" smtClean="0">
              <a:solidFill>
                <a:schemeClr val="tx2">
                  <a:lumMod val="25000"/>
                </a:schemeClr>
              </a:solidFill>
            </a:endParaRPr>
          </a:p>
          <a:p>
            <a:pPr algn="r" rtl="1"/>
            <a:r>
              <a:rPr lang="fa-IR" sz="3200" b="1" dirty="0" smtClean="0">
                <a:solidFill>
                  <a:schemeClr val="tx2">
                    <a:lumMod val="25000"/>
                  </a:schemeClr>
                </a:solidFill>
              </a:rPr>
              <a:t>اصول و اهداف و سیاست های جمهوری اسلامی؛</a:t>
            </a:r>
          </a:p>
          <a:p>
            <a:pPr algn="r" rtl="1"/>
            <a:endParaRPr lang="fa-IR" sz="3200" b="1" dirty="0" smtClean="0">
              <a:solidFill>
                <a:schemeClr val="tx2">
                  <a:lumMod val="25000"/>
                </a:schemeClr>
              </a:solidFill>
            </a:endParaRPr>
          </a:p>
          <a:p>
            <a:pPr algn="r" rtl="1"/>
            <a:r>
              <a:rPr lang="fa-IR" sz="3200" b="1" dirty="0" smtClean="0">
                <a:solidFill>
                  <a:schemeClr val="tx2">
                    <a:lumMod val="25000"/>
                  </a:schemeClr>
                </a:solidFill>
              </a:rPr>
              <a:t>تحلیل فرصت ها و تهدید ها در عرصه محیط ملی و استانی در مقابله؛</a:t>
            </a:r>
          </a:p>
          <a:p>
            <a:pPr algn="r" rtl="1"/>
            <a:r>
              <a:rPr lang="fa-IR" sz="3200" b="1" dirty="0" smtClean="0">
                <a:solidFill>
                  <a:schemeClr val="tx2">
                    <a:lumMod val="25000"/>
                  </a:schemeClr>
                </a:solidFill>
              </a:rPr>
              <a:t> تحلیل فرصت ها و تهدیدها در عرصه بین المللی و منطقه ای در مقابله؛</a:t>
            </a:r>
            <a:endParaRPr lang="en-US" sz="3200" b="1" dirty="0">
              <a:solidFill>
                <a:schemeClr val="tx2">
                  <a:lumMod val="25000"/>
                </a:schemeClr>
              </a:solidFill>
            </a:endParaRPr>
          </a:p>
        </p:txBody>
      </p:sp>
      <p:sp>
        <p:nvSpPr>
          <p:cNvPr id="3" name="Title 2"/>
          <p:cNvSpPr txBox="1">
            <a:spLocks/>
          </p:cNvSpPr>
          <p:nvPr/>
        </p:nvSpPr>
        <p:spPr>
          <a:xfrm>
            <a:off x="0" y="457200"/>
            <a:ext cx="9144000" cy="1447800"/>
          </a:xfrm>
          <a:prstGeom prst="rect">
            <a:avLst/>
          </a:prstGeom>
          <a:solidFill>
            <a:schemeClr val="tx2"/>
          </a:solidFill>
        </p:spPr>
        <p:style>
          <a:lnRef idx="1">
            <a:schemeClr val="accent2"/>
          </a:lnRef>
          <a:fillRef idx="2">
            <a:schemeClr val="accent2"/>
          </a:fillRef>
          <a:effectRef idx="1">
            <a:schemeClr val="accent2"/>
          </a:effectRef>
          <a:fontRef idx="minor">
            <a:schemeClr val="dk1"/>
          </a:fontRef>
        </p:style>
        <p:txBody>
          <a:bodyPr>
            <a:noAutofit/>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just" rtl="1"/>
            <a:endParaRPr lang="fa-IR" sz="2400" dirty="0" smtClean="0"/>
          </a:p>
          <a:p>
            <a:pPr algn="just" rtl="1"/>
            <a:endParaRPr lang="fa-IR" sz="2400" dirty="0"/>
          </a:p>
          <a:p>
            <a:pPr algn="just" rtl="1"/>
            <a:r>
              <a:rPr lang="fa-IR" sz="2800" dirty="0" smtClean="0">
                <a:solidFill>
                  <a:srgbClr val="002060"/>
                </a:solidFill>
              </a:rPr>
              <a:t>تدوین چارچوب فکری دکترین مقابله با جنگ نرم در جمهوری اسلامی ایران</a:t>
            </a:r>
          </a:p>
          <a:p>
            <a:pPr algn="just" rtl="1"/>
            <a:endParaRPr lang="en-US" sz="2400" dirty="0"/>
          </a:p>
        </p:txBody>
      </p:sp>
      <p:sp>
        <p:nvSpPr>
          <p:cNvPr id="4" name="AutoShape 8"/>
          <p:cNvSpPr>
            <a:spLocks noChangeArrowheads="1"/>
          </p:cNvSpPr>
          <p:nvPr/>
        </p:nvSpPr>
        <p:spPr bwMode="auto">
          <a:xfrm>
            <a:off x="286072" y="76200"/>
            <a:ext cx="8534400" cy="914400"/>
          </a:xfrm>
          <a:prstGeom prst="star32">
            <a:avLst>
              <a:gd name="adj" fmla="val 37500"/>
            </a:avLst>
          </a:prstGeom>
          <a:solidFill>
            <a:srgbClr val="FFC000"/>
          </a:solidFill>
          <a:ln>
            <a:headEnd/>
            <a:tailEnd/>
          </a:ln>
          <a:scene3d>
            <a:camera prst="orthographicFront"/>
            <a:lightRig rig="threePt" dir="t"/>
          </a:scene3d>
          <a:sp3d>
            <a:bevelT prst="slope"/>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b="1" dirty="0" smtClean="0"/>
              <a:t>الف-1:دکترین مقابله</a:t>
            </a:r>
            <a:endParaRPr lang="fa-IR" sz="4800" b="1" dirty="0"/>
          </a:p>
        </p:txBody>
      </p:sp>
    </p:spTree>
    <p:extLst>
      <p:ext uri="{BB962C8B-B14F-4D97-AF65-F5344CB8AC3E}">
        <p14:creationId xmlns:p14="http://schemas.microsoft.com/office/powerpoint/2010/main" val="3160966950"/>
      </p:ext>
    </p:extLst>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0" y="1828800"/>
            <a:ext cx="9144000" cy="5029200"/>
          </a:xfrm>
          <a:prstGeom prst="rect">
            <a:avLst/>
          </a:prstGeom>
          <a:solidFill>
            <a:schemeClr val="tx2">
              <a:lumMod val="90000"/>
            </a:schemeClr>
          </a:solidFill>
        </p:spPr>
        <p:style>
          <a:lnRef idx="1">
            <a:schemeClr val="accent2"/>
          </a:lnRef>
          <a:fillRef idx="2">
            <a:schemeClr val="accent2"/>
          </a:fillRef>
          <a:effectRef idx="1">
            <a:schemeClr val="accent2"/>
          </a:effectRef>
          <a:fontRef idx="minor">
            <a:schemeClr val="dk1"/>
          </a:fontRef>
        </p:style>
        <p:txBody>
          <a:bodyPr>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01943" lvl="1" indent="0" algn="r" rtl="1">
              <a:buFont typeface="Verdana"/>
              <a:buNone/>
            </a:pPr>
            <a:r>
              <a:rPr lang="fa-IR" sz="2800" b="1" dirty="0" smtClean="0">
                <a:solidFill>
                  <a:schemeClr val="tx2">
                    <a:lumMod val="25000"/>
                  </a:schemeClr>
                </a:solidFill>
              </a:rPr>
              <a:t>1. اصل معرفت شناختی هستی شناسانه و انسان شناسانه؛</a:t>
            </a:r>
          </a:p>
          <a:p>
            <a:pPr marL="301943" lvl="1" indent="0" algn="r" rtl="1">
              <a:buFont typeface="Verdana"/>
              <a:buNone/>
            </a:pPr>
            <a:r>
              <a:rPr lang="fa-IR" sz="2800" b="1" dirty="0" smtClean="0">
                <a:solidFill>
                  <a:schemeClr val="tx2">
                    <a:lumMod val="25000"/>
                  </a:schemeClr>
                </a:solidFill>
              </a:rPr>
              <a:t>2. توکل وایمان به خدا و امید به آینده ای روشن، موفق و سربلند؛و پرهیز از یاس آفرینی  و القاء ناامیدی فردی و جمعی؛</a:t>
            </a:r>
          </a:p>
          <a:p>
            <a:pPr marL="301943" lvl="1" indent="0" algn="r" rtl="1">
              <a:buFont typeface="Verdana"/>
              <a:buNone/>
            </a:pPr>
            <a:r>
              <a:rPr lang="fa-IR" sz="2800" b="1" dirty="0" smtClean="0">
                <a:solidFill>
                  <a:schemeClr val="tx2">
                    <a:lumMod val="25000"/>
                  </a:schemeClr>
                </a:solidFill>
              </a:rPr>
              <a:t>3. اصل پذیرش واقعیت و باور جنگ نرم، و پذیرش مقابله نرم؛</a:t>
            </a:r>
          </a:p>
          <a:p>
            <a:pPr marL="301943" lvl="1" indent="0" algn="r" rtl="1">
              <a:buFont typeface="Verdana"/>
              <a:buNone/>
            </a:pPr>
            <a:r>
              <a:rPr lang="fa-IR" sz="2800" b="1" dirty="0" smtClean="0">
                <a:solidFill>
                  <a:schemeClr val="tx2">
                    <a:lumMod val="25000"/>
                  </a:schemeClr>
                </a:solidFill>
              </a:rPr>
              <a:t>4. اصل جهت گیری صحیح مقابله  متناسب با هدف دشمن؛ </a:t>
            </a:r>
          </a:p>
          <a:p>
            <a:pPr marL="0" indent="0" algn="r" rtl="1">
              <a:buFont typeface="Wingdings 3"/>
              <a:buNone/>
            </a:pPr>
            <a:r>
              <a:rPr lang="fa-IR" sz="2800" b="1" dirty="0" smtClean="0">
                <a:solidFill>
                  <a:schemeClr val="tx2">
                    <a:lumMod val="25000"/>
                  </a:schemeClr>
                </a:solidFill>
              </a:rPr>
              <a:t>   5. اصل مدیریت با نگرش راهبردی؛(دوراندیشی و کل نگری)</a:t>
            </a:r>
          </a:p>
          <a:p>
            <a:pPr marL="109728" lvl="1" indent="0" algn="r" rtl="1">
              <a:spcBef>
                <a:spcPts val="400"/>
              </a:spcBef>
              <a:buSzPct val="68000"/>
              <a:buFont typeface="Verdana"/>
              <a:buNone/>
            </a:pPr>
            <a:r>
              <a:rPr lang="fa-IR" sz="2800" b="1" dirty="0" smtClean="0">
                <a:solidFill>
                  <a:schemeClr val="tx2">
                    <a:lumMod val="25000"/>
                  </a:schemeClr>
                </a:solidFill>
              </a:rPr>
              <a:t>با شناخت محیط داخلی و خارجی موثر بر جنگ نرم و با بصیرت عمیق، راهبردهای لازم با توجه به اصلی وفرعی کردن موضوعات در تعین راهبردها برای تحقق اهداف ، ترسیم و اجرا شود. </a:t>
            </a:r>
          </a:p>
          <a:p>
            <a:pPr marL="109728" indent="0" algn="r" rtl="1">
              <a:buFont typeface="Wingdings 3"/>
              <a:buNone/>
            </a:pPr>
            <a:endParaRPr lang="fa-IR" sz="2800" b="1" dirty="0" smtClean="0">
              <a:solidFill>
                <a:schemeClr val="tx2">
                  <a:lumMod val="25000"/>
                </a:schemeClr>
              </a:solidFill>
            </a:endParaRPr>
          </a:p>
          <a:p>
            <a:pPr algn="r" rtl="1"/>
            <a:endParaRPr lang="en-US" sz="2800" dirty="0">
              <a:solidFill>
                <a:schemeClr val="tx2">
                  <a:lumMod val="25000"/>
                </a:schemeClr>
              </a:solidFill>
            </a:endParaRPr>
          </a:p>
        </p:txBody>
      </p:sp>
      <p:sp>
        <p:nvSpPr>
          <p:cNvPr id="3" name="Title 2"/>
          <p:cNvSpPr txBox="1">
            <a:spLocks/>
          </p:cNvSpPr>
          <p:nvPr/>
        </p:nvSpPr>
        <p:spPr>
          <a:xfrm>
            <a:off x="0" y="533400"/>
            <a:ext cx="9144000" cy="1257300"/>
          </a:xfrm>
          <a:prstGeom prst="rect">
            <a:avLst/>
          </a:prstGeom>
          <a:solidFill>
            <a:schemeClr val="tx2"/>
          </a:solidFill>
        </p:spPr>
        <p:style>
          <a:lnRef idx="1">
            <a:schemeClr val="accent2"/>
          </a:lnRef>
          <a:fillRef idx="2">
            <a:schemeClr val="accent2"/>
          </a:fillRef>
          <a:effectRef idx="1">
            <a:schemeClr val="accent2"/>
          </a:effectRef>
          <a:fontRef idx="minor">
            <a:schemeClr val="dk1"/>
          </a:fontRef>
        </p:style>
        <p:txBody>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r" rtl="1"/>
            <a:endParaRPr lang="fa-IR" sz="3200" dirty="0" smtClean="0">
              <a:solidFill>
                <a:schemeClr val="tx2">
                  <a:lumMod val="25000"/>
                </a:schemeClr>
              </a:solidFill>
            </a:endParaRPr>
          </a:p>
          <a:p>
            <a:pPr algn="r" rtl="1"/>
            <a:r>
              <a:rPr lang="fa-IR" sz="3200" dirty="0" smtClean="0">
                <a:solidFill>
                  <a:schemeClr val="tx2">
                    <a:lumMod val="25000"/>
                  </a:schemeClr>
                </a:solidFill>
              </a:rPr>
              <a:t>اصول پیش نیاز در مقابله</a:t>
            </a:r>
            <a:endParaRPr lang="en-US" sz="3200" dirty="0">
              <a:solidFill>
                <a:schemeClr val="tx2">
                  <a:lumMod val="25000"/>
                </a:schemeClr>
              </a:solidFill>
            </a:endParaRPr>
          </a:p>
        </p:txBody>
      </p:sp>
      <p:sp>
        <p:nvSpPr>
          <p:cNvPr id="4" name="AutoShape 8"/>
          <p:cNvSpPr>
            <a:spLocks noChangeArrowheads="1"/>
          </p:cNvSpPr>
          <p:nvPr/>
        </p:nvSpPr>
        <p:spPr bwMode="auto">
          <a:xfrm>
            <a:off x="358079"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b="1" dirty="0" smtClean="0"/>
              <a:t>الف-2:اصول و قواعد</a:t>
            </a:r>
            <a:endParaRPr lang="fa-IR" sz="4800" b="1" dirty="0"/>
          </a:p>
        </p:txBody>
      </p:sp>
    </p:spTree>
    <p:extLst>
      <p:ext uri="{BB962C8B-B14F-4D97-AF65-F5344CB8AC3E}">
        <p14:creationId xmlns:p14="http://schemas.microsoft.com/office/powerpoint/2010/main" val="3338538677"/>
      </p:ext>
    </p:ext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10136"/>
            <a:ext cx="9144000" cy="6247864"/>
          </a:xfrm>
          <a:prstGeom prst="rect">
            <a:avLst/>
          </a:prstGeom>
          <a:solidFill>
            <a:schemeClr val="bg2">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r" rtl="1"/>
            <a:endParaRPr lang="fa-IR" sz="2800" b="1" dirty="0" smtClean="0"/>
          </a:p>
          <a:p>
            <a:pPr algn="r" rtl="1"/>
            <a:endParaRPr lang="fa-IR" sz="2800" b="1" dirty="0"/>
          </a:p>
          <a:p>
            <a:pPr algn="r" rtl="1"/>
            <a:r>
              <a:rPr lang="fa-IR" sz="2800" b="1" dirty="0" smtClean="0"/>
              <a:t>6. اصل </a:t>
            </a:r>
            <a:r>
              <a:rPr lang="fa-IR" sz="2800" b="1" dirty="0"/>
              <a:t>تهاجم و اقدام پیش </a:t>
            </a:r>
            <a:r>
              <a:rPr lang="fa-IR" sz="2800" b="1" dirty="0" smtClean="0"/>
              <a:t>دستانه به جای پدافند طولانی مدت،</a:t>
            </a:r>
            <a:endParaRPr lang="fa-IR" sz="2800" b="1" dirty="0"/>
          </a:p>
          <a:p>
            <a:pPr marL="109728" indent="0" algn="r" rtl="1">
              <a:buNone/>
            </a:pPr>
            <a:r>
              <a:rPr lang="fa-IR" sz="2800" b="1" dirty="0" smtClean="0"/>
              <a:t>درجنگ نرم </a:t>
            </a:r>
            <a:r>
              <a:rPr lang="fa-IR" sz="2800" b="1" dirty="0"/>
              <a:t>باید وضعیت </a:t>
            </a:r>
            <a:r>
              <a:rPr lang="fa-IR" sz="2800" b="1" dirty="0" smtClean="0"/>
              <a:t>پدافند موقت سریع با </a:t>
            </a:r>
            <a:r>
              <a:rPr lang="fa-IR" sz="2800" b="1" dirty="0"/>
              <a:t>تغییر شرایط به وضعیت آفند تبدیل شود؛و </a:t>
            </a:r>
            <a:r>
              <a:rPr lang="fa-IR" sz="2800" b="1" dirty="0" smtClean="0"/>
              <a:t>به </a:t>
            </a:r>
            <a:r>
              <a:rPr lang="fa-IR" sz="2800" b="1" dirty="0"/>
              <a:t>مبانی </a:t>
            </a:r>
            <a:r>
              <a:rPr lang="fa-IR" sz="2800" b="1" dirty="0" smtClean="0"/>
              <a:t>فکری و فرهنگی </a:t>
            </a:r>
            <a:r>
              <a:rPr lang="fa-IR" sz="2800" b="1" dirty="0"/>
              <a:t>مهاجم یورش </a:t>
            </a:r>
            <a:r>
              <a:rPr lang="fa-IR" sz="2800" b="1" dirty="0" smtClean="0"/>
              <a:t>برد.</a:t>
            </a:r>
          </a:p>
          <a:p>
            <a:pPr marL="109728" indent="0" algn="r" rtl="1">
              <a:buNone/>
            </a:pPr>
            <a:r>
              <a:rPr lang="fa-IR" sz="2800" b="1" dirty="0" smtClean="0"/>
              <a:t>7. اصل </a:t>
            </a:r>
            <a:r>
              <a:rPr lang="fa-IR" sz="2800" b="1" dirty="0"/>
              <a:t>اشراف اطلاعاتی به محیط داخلی و بیرونی موثر در جنگ نرم</a:t>
            </a:r>
            <a:r>
              <a:rPr lang="fa-IR" sz="3200" b="1" dirty="0"/>
              <a:t>؛</a:t>
            </a:r>
            <a:r>
              <a:rPr lang="fa-IR" sz="3600" b="1" dirty="0">
                <a:solidFill>
                  <a:srgbClr val="7030A0"/>
                </a:solidFill>
                <a:cs typeface="B Titr" pitchFamily="2" charset="-78"/>
              </a:rPr>
              <a:t> </a:t>
            </a:r>
            <a:r>
              <a:rPr lang="fa-IR" sz="2800" b="1" dirty="0"/>
              <a:t>شناخت  دقیق نقشه راه دشمن در جنگ </a:t>
            </a:r>
            <a:r>
              <a:rPr lang="fa-IR" sz="2800" b="1" dirty="0" smtClean="0"/>
              <a:t>نرم.</a:t>
            </a:r>
            <a:endParaRPr lang="fa-IR" sz="3200" b="1" dirty="0"/>
          </a:p>
          <a:p>
            <a:pPr marL="109728" indent="0" algn="r" rtl="1">
              <a:buNone/>
            </a:pPr>
            <a:r>
              <a:rPr lang="fa-IR" sz="2800" b="1" dirty="0" smtClean="0"/>
              <a:t>8. </a:t>
            </a:r>
            <a:r>
              <a:rPr lang="fa-IR" sz="2800" b="1" dirty="0"/>
              <a:t>اصل فرماندهی واحد ،</a:t>
            </a:r>
            <a:r>
              <a:rPr lang="fa-IR" sz="2800" b="1" dirty="0" smtClean="0"/>
              <a:t> </a:t>
            </a:r>
            <a:r>
              <a:rPr lang="fa-IR" sz="2800" b="1" dirty="0"/>
              <a:t>هماهنگ سازی </a:t>
            </a:r>
            <a:r>
              <a:rPr lang="fa-IR" sz="2800" b="1" dirty="0" smtClean="0"/>
              <a:t>، </a:t>
            </a:r>
            <a:r>
              <a:rPr lang="fa-IR" sz="2800" b="1" dirty="0"/>
              <a:t>پرهیز از تشتت </a:t>
            </a:r>
            <a:r>
              <a:rPr lang="fa-IR" sz="2800" b="1" dirty="0" smtClean="0"/>
              <a:t> راهبردی، </a:t>
            </a:r>
            <a:r>
              <a:rPr lang="fa-IR" sz="2800" b="1" dirty="0"/>
              <a:t>موازی کاری و خنثی </a:t>
            </a:r>
            <a:r>
              <a:rPr lang="fa-IR" sz="2800" b="1" dirty="0" smtClean="0"/>
              <a:t>سازی در </a:t>
            </a:r>
            <a:r>
              <a:rPr lang="fa-IR" sz="2800" b="1" dirty="0"/>
              <a:t>مقابله </a:t>
            </a:r>
          </a:p>
          <a:p>
            <a:pPr algn="r" rtl="1"/>
            <a:r>
              <a:rPr lang="fa-IR" sz="2800" b="1" dirty="0"/>
              <a:t> </a:t>
            </a:r>
            <a:r>
              <a:rPr lang="fa-IR" sz="2800" b="1" dirty="0" smtClean="0"/>
              <a:t> 9. </a:t>
            </a:r>
            <a:r>
              <a:rPr lang="fa-IR" sz="2800" b="1" dirty="0"/>
              <a:t>اصل مردم محوری در </a:t>
            </a:r>
            <a:r>
              <a:rPr lang="fa-IR" sz="2800" b="1" dirty="0" smtClean="0"/>
              <a:t>مقابله </a:t>
            </a:r>
            <a:r>
              <a:rPr lang="fa-IR" sz="2800" b="1" dirty="0"/>
              <a:t>با جنگ نرم</a:t>
            </a:r>
            <a:r>
              <a:rPr lang="fa-IR" sz="2800" b="1" dirty="0" smtClean="0"/>
              <a:t>؛ وپرهیز از دولتی کردن آن </a:t>
            </a:r>
            <a:r>
              <a:rPr lang="fa-IR" sz="2000" b="1" dirty="0" smtClean="0"/>
              <a:t>(چون جامعه هدف مردم هستند)</a:t>
            </a:r>
            <a:endParaRPr lang="fa-IR" sz="2000" b="1" dirty="0"/>
          </a:p>
          <a:p>
            <a:pPr algn="r" rtl="1"/>
            <a:r>
              <a:rPr lang="fa-IR" sz="2800" b="1" dirty="0" smtClean="0"/>
              <a:t>  10. </a:t>
            </a:r>
            <a:r>
              <a:rPr lang="fa-IR" sz="2800" b="1" dirty="0"/>
              <a:t>اصل شجاعت و نهراسیدن از توان دشمن؛</a:t>
            </a:r>
          </a:p>
          <a:p>
            <a:pPr algn="r" rtl="1"/>
            <a:r>
              <a:rPr lang="fa-IR" sz="2800" b="1" dirty="0"/>
              <a:t> </a:t>
            </a:r>
            <a:r>
              <a:rPr lang="fa-IR" sz="2800" b="1" dirty="0" smtClean="0"/>
              <a:t> 11. </a:t>
            </a:r>
            <a:r>
              <a:rPr lang="fa-IR" sz="2800" b="1" dirty="0"/>
              <a:t>اصل </a:t>
            </a:r>
            <a:r>
              <a:rPr lang="fa-IR" sz="2800" b="1" dirty="0" smtClean="0"/>
              <a:t>بصیرت وهوشیاری </a:t>
            </a:r>
            <a:r>
              <a:rPr lang="fa-IR" sz="2800" b="1" dirty="0"/>
              <a:t>و زمان و مکان سنجی در مقابله؛</a:t>
            </a:r>
          </a:p>
          <a:p>
            <a:pPr algn="r" rtl="1"/>
            <a:r>
              <a:rPr lang="fa-IR" sz="2800" b="1" dirty="0" smtClean="0"/>
              <a:t> </a:t>
            </a:r>
            <a:endParaRPr lang="fa-IR" sz="2800" b="1" dirty="0"/>
          </a:p>
        </p:txBody>
      </p:sp>
      <p:sp>
        <p:nvSpPr>
          <p:cNvPr id="3" name="AutoShape 8"/>
          <p:cNvSpPr>
            <a:spLocks noChangeArrowheads="1"/>
          </p:cNvSpPr>
          <p:nvPr/>
        </p:nvSpPr>
        <p:spPr bwMode="auto">
          <a:xfrm>
            <a:off x="358079"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b="1" dirty="0" smtClean="0"/>
              <a:t>الف-3:اصول و قواعد</a:t>
            </a:r>
            <a:endParaRPr lang="fa-IR" sz="4800" b="1" dirty="0"/>
          </a:p>
        </p:txBody>
      </p:sp>
    </p:spTree>
    <p:extLst>
      <p:ext uri="{BB962C8B-B14F-4D97-AF65-F5344CB8AC3E}">
        <p14:creationId xmlns:p14="http://schemas.microsoft.com/office/powerpoint/2010/main" val="3770528514"/>
      </p:ext>
    </p:extLst>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1" y="2103437"/>
            <a:ext cx="9143999" cy="4754563"/>
          </a:xfrm>
          <a:prstGeom prst="rect">
            <a:avLst/>
          </a:prstGeom>
          <a:solidFill>
            <a:schemeClr val="tx1">
              <a:lumMod val="85000"/>
            </a:schemeClr>
          </a:solidFill>
        </p:spPr>
        <p:style>
          <a:lnRef idx="2">
            <a:schemeClr val="accent1"/>
          </a:lnRef>
          <a:fillRef idx="1">
            <a:schemeClr val="lt1"/>
          </a:fillRef>
          <a:effectRef idx="0">
            <a:schemeClr val="accent1"/>
          </a:effectRef>
          <a:fontRef idx="minor">
            <a:schemeClr val="dk1"/>
          </a:fontRef>
        </p:style>
        <p:txBody>
          <a:bodyPr>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justLow" rtl="1">
              <a:buFont typeface="Wingdings 3"/>
              <a:buNone/>
            </a:pPr>
            <a:r>
              <a:rPr lang="fa-IR" sz="2000" b="1" dirty="0" smtClean="0">
                <a:solidFill>
                  <a:schemeClr val="tx2">
                    <a:lumMod val="25000"/>
                  </a:schemeClr>
                </a:solidFill>
                <a:latin typeface="Arial" pitchFamily="34" charset="0"/>
                <a:cs typeface="B Titr" pitchFamily="2" charset="-78"/>
              </a:rPr>
              <a:t> عملياتي شدن هر راهبرد و تحقق هر هدفی منوط به تأ</a:t>
            </a:r>
            <a:r>
              <a:rPr lang="fa-IR" sz="2000" b="1" dirty="0" smtClean="0">
                <a:solidFill>
                  <a:schemeClr val="tx2">
                    <a:lumMod val="25000"/>
                  </a:schemeClr>
                </a:solidFill>
                <a:latin typeface="Arial" pitchFamily="34" charset="0"/>
                <a:cs typeface="Arial" pitchFamily="34" charset="0"/>
              </a:rPr>
              <a:t>‌</a:t>
            </a:r>
            <a:r>
              <a:rPr lang="fa-IR" sz="2000" b="1" dirty="0" smtClean="0">
                <a:solidFill>
                  <a:schemeClr val="tx2">
                    <a:lumMod val="25000"/>
                  </a:schemeClr>
                </a:solidFill>
                <a:latin typeface="Arial" pitchFamily="34" charset="0"/>
                <a:cs typeface="B Titr" pitchFamily="2" charset="-78"/>
              </a:rPr>
              <a:t>مين الزامات مورد نياز آن راهبرد يا هدف مي باشد. الزامات مقابله با جنگ نرم در سه بخش اساسی  قابل بحث و بررسي است:</a:t>
            </a:r>
            <a:endParaRPr lang="fa-IR" sz="2000" b="1" dirty="0" smtClean="0">
              <a:solidFill>
                <a:schemeClr val="tx2">
                  <a:lumMod val="25000"/>
                </a:schemeClr>
              </a:solidFill>
            </a:endParaRPr>
          </a:p>
          <a:p>
            <a:pPr marL="109728" indent="0" algn="r" rtl="1">
              <a:buFont typeface="Wingdings 3"/>
              <a:buNone/>
            </a:pPr>
            <a:endParaRPr lang="fa-IR" sz="3200" b="1" dirty="0" smtClean="0">
              <a:solidFill>
                <a:schemeClr val="tx2">
                  <a:lumMod val="25000"/>
                </a:schemeClr>
              </a:solidFill>
            </a:endParaRPr>
          </a:p>
          <a:p>
            <a:pPr marL="109728" indent="0" algn="r" rtl="1">
              <a:buFont typeface="Wingdings 3"/>
              <a:buNone/>
            </a:pPr>
            <a:r>
              <a:rPr lang="fa-IR" sz="3200" b="1" dirty="0" smtClean="0">
                <a:solidFill>
                  <a:schemeClr val="tx2">
                    <a:lumMod val="25000"/>
                  </a:schemeClr>
                </a:solidFill>
              </a:rPr>
              <a:t>الف – منابع انسانی</a:t>
            </a:r>
          </a:p>
          <a:p>
            <a:pPr marL="109728" indent="0" algn="r" rtl="1">
              <a:buFont typeface="Wingdings 3"/>
              <a:buNone/>
            </a:pPr>
            <a:endParaRPr lang="fa-IR" sz="3200" b="1" dirty="0" smtClean="0">
              <a:solidFill>
                <a:schemeClr val="tx2">
                  <a:lumMod val="25000"/>
                </a:schemeClr>
              </a:solidFill>
            </a:endParaRPr>
          </a:p>
          <a:p>
            <a:pPr marL="109728" indent="0" algn="r" rtl="1">
              <a:buFont typeface="Wingdings 3"/>
              <a:buNone/>
            </a:pPr>
            <a:r>
              <a:rPr lang="fa-IR" sz="3200" b="1" dirty="0" smtClean="0">
                <a:solidFill>
                  <a:schemeClr val="tx2">
                    <a:lumMod val="25000"/>
                  </a:schemeClr>
                </a:solidFill>
              </a:rPr>
              <a:t>ب - سازمان و مدیریت</a:t>
            </a:r>
          </a:p>
          <a:p>
            <a:pPr marL="109728" indent="0" algn="r" rtl="1">
              <a:buFont typeface="Wingdings 3"/>
              <a:buNone/>
            </a:pPr>
            <a:endParaRPr lang="fa-IR" sz="3200" b="1" dirty="0" smtClean="0">
              <a:solidFill>
                <a:schemeClr val="tx2">
                  <a:lumMod val="25000"/>
                </a:schemeClr>
              </a:solidFill>
            </a:endParaRPr>
          </a:p>
          <a:p>
            <a:pPr marL="109728" indent="0" algn="r" rtl="1">
              <a:buFont typeface="Wingdings 3"/>
              <a:buNone/>
            </a:pPr>
            <a:r>
              <a:rPr lang="fa-IR" sz="3200" b="1" dirty="0" smtClean="0">
                <a:solidFill>
                  <a:schemeClr val="tx2">
                    <a:lumMod val="25000"/>
                  </a:schemeClr>
                </a:solidFill>
              </a:rPr>
              <a:t>ج- تجهیزات و امکانات</a:t>
            </a:r>
            <a:endParaRPr lang="en-US" sz="3200" b="1" dirty="0">
              <a:solidFill>
                <a:schemeClr val="tx2">
                  <a:lumMod val="25000"/>
                </a:schemeClr>
              </a:solidFill>
            </a:endParaRPr>
          </a:p>
        </p:txBody>
      </p:sp>
      <p:sp>
        <p:nvSpPr>
          <p:cNvPr id="3" name="Title 2"/>
          <p:cNvSpPr txBox="1">
            <a:spLocks/>
          </p:cNvSpPr>
          <p:nvPr/>
        </p:nvSpPr>
        <p:spPr>
          <a:xfrm>
            <a:off x="1" y="609599"/>
            <a:ext cx="9144000" cy="1493837"/>
          </a:xfrm>
          <a:prstGeom prst="rect">
            <a:avLst/>
          </a:prstGeom>
          <a:solidFill>
            <a:schemeClr val="tx1">
              <a:lumMod val="95000"/>
            </a:schemeClr>
          </a:solidFill>
        </p:spPr>
        <p:txBody>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r" rtl="1"/>
            <a:endParaRPr lang="fa-IR" dirty="0" smtClean="0">
              <a:solidFill>
                <a:srgbClr val="002060"/>
              </a:solidFill>
            </a:endParaRPr>
          </a:p>
          <a:p>
            <a:pPr algn="r" rtl="1"/>
            <a:r>
              <a:rPr lang="fa-IR" dirty="0" smtClean="0">
                <a:solidFill>
                  <a:srgbClr val="002060"/>
                </a:solidFill>
              </a:rPr>
              <a:t>الزامات اساسی در مقابله</a:t>
            </a:r>
            <a:endParaRPr lang="en-US" dirty="0">
              <a:solidFill>
                <a:srgbClr val="002060"/>
              </a:solidFill>
            </a:endParaRPr>
          </a:p>
        </p:txBody>
      </p:sp>
      <p:sp>
        <p:nvSpPr>
          <p:cNvPr id="4" name="AutoShape 8"/>
          <p:cNvSpPr>
            <a:spLocks noChangeArrowheads="1"/>
          </p:cNvSpPr>
          <p:nvPr/>
        </p:nvSpPr>
        <p:spPr bwMode="auto">
          <a:xfrm>
            <a:off x="358079"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b="1" dirty="0" smtClean="0"/>
              <a:t>الف-4: الزامات اساسی</a:t>
            </a:r>
            <a:endParaRPr lang="fa-IR" sz="4800" b="1" dirty="0"/>
          </a:p>
        </p:txBody>
      </p:sp>
    </p:spTree>
    <p:extLst>
      <p:ext uri="{BB962C8B-B14F-4D97-AF65-F5344CB8AC3E}">
        <p14:creationId xmlns:p14="http://schemas.microsoft.com/office/powerpoint/2010/main" val="3013407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1" y="1988840"/>
            <a:ext cx="9144000" cy="4869160"/>
          </a:xfrm>
          <a:prstGeom prst="rect">
            <a:avLst/>
          </a:prstGeom>
          <a:solidFill>
            <a:schemeClr val="bg2">
              <a:lumMod val="20000"/>
              <a:lumOff val="80000"/>
            </a:schemeClr>
          </a:solidFill>
        </p:spPr>
        <p:style>
          <a:lnRef idx="2">
            <a:schemeClr val="accent1"/>
          </a:lnRef>
          <a:fillRef idx="1">
            <a:schemeClr val="lt1"/>
          </a:fillRef>
          <a:effectRef idx="0">
            <a:schemeClr val="accent1"/>
          </a:effectRef>
          <a:fontRef idx="minor">
            <a:schemeClr val="dk1"/>
          </a:fontRef>
        </p:style>
        <p:txBody>
          <a:bodyPr>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r" rtl="1"/>
            <a:r>
              <a:rPr lang="fa-IR" sz="4000" b="1" dirty="0" smtClean="0">
                <a:solidFill>
                  <a:schemeClr val="tx2">
                    <a:lumMod val="25000"/>
                  </a:schemeClr>
                </a:solidFill>
              </a:rPr>
              <a:t>الف </a:t>
            </a:r>
            <a:r>
              <a:rPr lang="fa-IR" sz="3600" b="1" dirty="0" smtClean="0">
                <a:solidFill>
                  <a:schemeClr val="tx2">
                    <a:lumMod val="25000"/>
                  </a:schemeClr>
                </a:solidFill>
              </a:rPr>
              <a:t>- برآورد ظرفیت بالفعل وبالقوه قدرت نرم انقلاب اسلامی؛</a:t>
            </a:r>
          </a:p>
          <a:p>
            <a:pPr algn="r" rtl="1"/>
            <a:r>
              <a:rPr lang="fa-IR" sz="4000" b="1" dirty="0" smtClean="0">
                <a:solidFill>
                  <a:schemeClr val="tx2">
                    <a:lumMod val="25000"/>
                  </a:schemeClr>
                </a:solidFill>
              </a:rPr>
              <a:t>ب</a:t>
            </a:r>
            <a:r>
              <a:rPr lang="fa-IR" sz="3600" b="1" dirty="0" smtClean="0">
                <a:solidFill>
                  <a:schemeClr val="tx2">
                    <a:lumMod val="25000"/>
                  </a:schemeClr>
                </a:solidFill>
              </a:rPr>
              <a:t> - برآورد ظرفیت بالفعل و بالقوه تهدید های نرم و قدرت نرم دشمن؛</a:t>
            </a:r>
          </a:p>
          <a:p>
            <a:pPr algn="r" rtl="1"/>
            <a:r>
              <a:rPr lang="fa-IR" sz="4000" b="1" dirty="0" smtClean="0">
                <a:solidFill>
                  <a:schemeClr val="tx2">
                    <a:lumMod val="25000"/>
                  </a:schemeClr>
                </a:solidFill>
              </a:rPr>
              <a:t>ج </a:t>
            </a:r>
            <a:r>
              <a:rPr lang="fa-IR" sz="3600" b="1" dirty="0" smtClean="0">
                <a:solidFill>
                  <a:schemeClr val="tx2">
                    <a:lumMod val="25000"/>
                  </a:schemeClr>
                </a:solidFill>
              </a:rPr>
              <a:t>- ارزیابی و اندازه گیری تاثیر جنگ نرم در جامعه هدف؛</a:t>
            </a:r>
          </a:p>
          <a:p>
            <a:pPr marL="0" indent="0" algn="r" rtl="1">
              <a:buFont typeface="Wingdings 3"/>
              <a:buNone/>
            </a:pPr>
            <a:r>
              <a:rPr lang="fa-IR" sz="3600" b="1" dirty="0" smtClean="0">
                <a:solidFill>
                  <a:schemeClr val="tx2">
                    <a:lumMod val="25000"/>
                  </a:schemeClr>
                </a:solidFill>
              </a:rPr>
              <a:t>  </a:t>
            </a:r>
            <a:endParaRPr lang="en-US" sz="3600" b="1" dirty="0">
              <a:solidFill>
                <a:schemeClr val="tx2">
                  <a:lumMod val="25000"/>
                </a:schemeClr>
              </a:solidFill>
            </a:endParaRPr>
          </a:p>
        </p:txBody>
      </p:sp>
      <p:sp>
        <p:nvSpPr>
          <p:cNvPr id="3" name="Title 2"/>
          <p:cNvSpPr txBox="1">
            <a:spLocks/>
          </p:cNvSpPr>
          <p:nvPr/>
        </p:nvSpPr>
        <p:spPr>
          <a:xfrm>
            <a:off x="2" y="533400"/>
            <a:ext cx="9143998" cy="1371600"/>
          </a:xfrm>
          <a:prstGeom prst="rect">
            <a:avLst/>
          </a:prstGeom>
          <a:solidFill>
            <a:schemeClr val="tx1">
              <a:lumMod val="95000"/>
            </a:schemeClr>
          </a:solidFill>
        </p:spPr>
        <p:style>
          <a:lnRef idx="1">
            <a:schemeClr val="accent2"/>
          </a:lnRef>
          <a:fillRef idx="2">
            <a:schemeClr val="accent2"/>
          </a:fillRef>
          <a:effectRef idx="1">
            <a:schemeClr val="accent2"/>
          </a:effectRef>
          <a:fontRef idx="minor">
            <a:schemeClr val="dk1"/>
          </a:fontRef>
        </p:style>
        <p:txBody>
          <a:bodyPr>
            <a:normAutofit/>
          </a:bodyPr>
          <a:lstStyle>
            <a:lvl1pPr algn="l" rtl="0" eaLnBrk="1" latinLnBrk="0" hangingPunct="1">
              <a:spcBef>
                <a:spcPct val="0"/>
              </a:spcBef>
              <a:buNone/>
              <a:defRPr kumimoji="0" sz="4100" b="1" kern="1200">
                <a:solidFill>
                  <a:schemeClr val="lt1"/>
                </a:solidFill>
                <a:effectLst>
                  <a:outerShdw blurRad="31750" dist="25400" dir="5400000" algn="tl" rotWithShape="0">
                    <a:srgbClr val="000000">
                      <a:alpha val="25000"/>
                    </a:srgbClr>
                  </a:outerShdw>
                </a:effectLst>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extLst/>
          </a:lstStyle>
          <a:p>
            <a:pPr algn="r" rtl="1"/>
            <a:endParaRPr lang="fa-IR" sz="3600" dirty="0" smtClean="0">
              <a:solidFill>
                <a:schemeClr val="tx2">
                  <a:lumMod val="25000"/>
                </a:schemeClr>
              </a:solidFill>
            </a:endParaRPr>
          </a:p>
          <a:p>
            <a:pPr algn="r" rtl="1"/>
            <a:r>
              <a:rPr lang="fa-IR" sz="3600" dirty="0" smtClean="0">
                <a:solidFill>
                  <a:schemeClr val="tx2">
                    <a:lumMod val="25000"/>
                  </a:schemeClr>
                </a:solidFill>
              </a:rPr>
              <a:t>برآورد طرح ریزی برای مقابله با جنگ نرم</a:t>
            </a:r>
            <a:endParaRPr lang="en-US" sz="3600" dirty="0">
              <a:solidFill>
                <a:schemeClr val="tx2">
                  <a:lumMod val="25000"/>
                </a:schemeClr>
              </a:solidFill>
            </a:endParaRPr>
          </a:p>
        </p:txBody>
      </p:sp>
      <p:sp>
        <p:nvSpPr>
          <p:cNvPr id="4" name="AutoShape 8"/>
          <p:cNvSpPr>
            <a:spLocks noChangeArrowheads="1"/>
          </p:cNvSpPr>
          <p:nvPr/>
        </p:nvSpPr>
        <p:spPr bwMode="auto">
          <a:xfrm>
            <a:off x="358079"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b="1" dirty="0" smtClean="0"/>
              <a:t>الف-5: شناسایی وارزیابی</a:t>
            </a:r>
            <a:endParaRPr lang="fa-IR" sz="4800" b="1" dirty="0"/>
          </a:p>
        </p:txBody>
      </p:sp>
    </p:spTree>
    <p:extLst>
      <p:ext uri="{BB962C8B-B14F-4D97-AF65-F5344CB8AC3E}">
        <p14:creationId xmlns:p14="http://schemas.microsoft.com/office/powerpoint/2010/main" val="267140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28600" y="381000"/>
            <a:ext cx="8686800" cy="1210056"/>
          </a:xfrm>
          <a:prstGeom prst="rect">
            <a:avLst/>
          </a:prstGeom>
        </p:spPr>
        <p:style>
          <a:lnRef idx="1">
            <a:schemeClr val="accent3"/>
          </a:lnRef>
          <a:fillRef idx="2">
            <a:schemeClr val="accent3"/>
          </a:fillRef>
          <a:effectRef idx="1">
            <a:schemeClr val="accent3"/>
          </a:effectRef>
          <a:fontRef idx="minor">
            <a:schemeClr val="dk1"/>
          </a:fontRef>
        </p:style>
        <p:txBody>
          <a:bodyPr>
            <a:normAutofit fontScale="97500"/>
          </a:bodyPr>
          <a:lst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r" rtl="1"/>
            <a:r>
              <a:rPr lang="fa-IR" dirty="0" smtClean="0">
                <a:solidFill>
                  <a:srgbClr val="C00000"/>
                </a:solidFill>
              </a:rPr>
              <a:t>                </a:t>
            </a:r>
          </a:p>
          <a:p>
            <a:pPr algn="r" rtl="1"/>
            <a:r>
              <a:rPr lang="fa-IR" sz="2500" dirty="0" smtClean="0">
                <a:solidFill>
                  <a:srgbClr val="C00000"/>
                </a:solidFill>
              </a:rPr>
              <a:t>مقام معظم رهبری فرمودند:</a:t>
            </a:r>
            <a:endParaRPr lang="en-US" sz="2500" dirty="0">
              <a:solidFill>
                <a:srgbClr val="C00000"/>
              </a:solidFill>
            </a:endParaRPr>
          </a:p>
        </p:txBody>
      </p:sp>
      <p:sp>
        <p:nvSpPr>
          <p:cNvPr id="3" name="Rectangle 2"/>
          <p:cNvSpPr/>
          <p:nvPr/>
        </p:nvSpPr>
        <p:spPr>
          <a:xfrm>
            <a:off x="228600" y="1536442"/>
            <a:ext cx="8686800" cy="5016758"/>
          </a:xfrm>
          <a:prstGeom prst="rect">
            <a:avLst/>
          </a:prstGeom>
          <a:solidFill>
            <a:schemeClr val="accent5">
              <a:lumMod val="40000"/>
              <a:lumOff val="6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algn="justLow" rtl="1"/>
            <a:endParaRPr lang="fa-IR" sz="3200" dirty="0" smtClean="0"/>
          </a:p>
          <a:p>
            <a:pPr algn="justLow" rtl="1"/>
            <a:r>
              <a:rPr lang="ar-SA" sz="3200" dirty="0" smtClean="0"/>
              <a:t>نقاط </a:t>
            </a:r>
            <a:r>
              <a:rPr lang="ar-SA" sz="3200" dirty="0"/>
              <a:t>ضعف ما، هم در زمینه‏هاى اقتصادى است، هم در زمینه‏هاى فرهنگى است. ما خطاها داشتیم، ضعفها داشتیم، بر بعضى از چالشها نتوانستیم غلبه کنیم؛ این واقعیتى است. حتّى در همان تهدیدهایى که مستقیماً از طرف دشمن هست، اگر ما ضربه‏اى خوردیم، تقصیر خود ما است، کوتاهى‏هاى خود ما است. </a:t>
            </a:r>
            <a:r>
              <a:rPr lang="ar-SA" sz="3200" b="1" dirty="0">
                <a:solidFill>
                  <a:schemeClr val="tx2">
                    <a:lumMod val="50000"/>
                  </a:schemeClr>
                </a:solidFill>
              </a:rPr>
              <a:t>غفلت از روحیه جهادى و ایثار، غفلت از تهاجم فرهنگى دشمن، غفلت از در کمین بودن دشمن، غفلت از نفوذ دشمن در فضاى رسانه‏اى کشور</a:t>
            </a:r>
            <a:r>
              <a:rPr lang="ar-SA" sz="3200" dirty="0"/>
              <a:t>، بى‏مبالاتى نسبت به حفظ بیت‏المال؛ اینها گناهان ما است، اینها نقاط ضعف ما است</a:t>
            </a:r>
            <a:r>
              <a:rPr lang="ar-SA" sz="3200" dirty="0" smtClean="0"/>
              <a:t>.</a:t>
            </a:r>
            <a:r>
              <a:rPr lang="en-US" sz="3200" dirty="0"/>
              <a:t> </a:t>
            </a:r>
            <a:r>
              <a:rPr lang="fa-IR" sz="1600" dirty="0" smtClean="0"/>
              <a:t>(16/ 5/ 90)</a:t>
            </a:r>
            <a:endParaRPr lang="en-US" sz="1100" dirty="0"/>
          </a:p>
        </p:txBody>
      </p:sp>
      <p:sp>
        <p:nvSpPr>
          <p:cNvPr id="6" name="AutoShape 8"/>
          <p:cNvSpPr>
            <a:spLocks noChangeArrowheads="1"/>
          </p:cNvSpPr>
          <p:nvPr/>
        </p:nvSpPr>
        <p:spPr bwMode="auto">
          <a:xfrm>
            <a:off x="358079"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r" rtl="1"/>
            <a:r>
              <a:rPr lang="fa-IR" sz="4800" dirty="0"/>
              <a:t>غفلت از تهاجم فرهنگی </a:t>
            </a:r>
            <a:endParaRPr lang="fa-IR" sz="4800" b="1" dirty="0"/>
          </a:p>
        </p:txBody>
      </p:sp>
    </p:spTree>
    <p:extLst>
      <p:ext uri="{BB962C8B-B14F-4D97-AF65-F5344CB8AC3E}">
        <p14:creationId xmlns:p14="http://schemas.microsoft.com/office/powerpoint/2010/main" val="392926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1800" fill="hold">
                                          <p:stCondLst>
                                            <p:cond delay="0"/>
                                          </p:stCondLst>
                                        </p:cTn>
                                        <p:tgtEl>
                                          <p:spTgt spid="6"/>
                                        </p:tgtEl>
                                        <p:attrNameLst>
                                          <p:attrName>ppt_x</p:attrName>
                                        </p:attrNameLst>
                                      </p:cBhvr>
                                    </p:anim>
                                    <p:anim from="0" to="-1.0" calcmode="lin" valueType="num">
                                      <p:cBhvr>
                                        <p:cTn id="8" dur="600" decel="50000" autoRev="1" fill="hold">
                                          <p:stCondLst>
                                            <p:cond delay="1800"/>
                                          </p:stCondLst>
                                        </p:cTn>
                                        <p:tgtEl>
                                          <p:spTgt spid="6"/>
                                        </p:tgtEl>
                                        <p:attrNameLst>
                                          <p:attrName>xshear</p:attrName>
                                        </p:attrNameLst>
                                      </p:cBhvr>
                                    </p:anim>
                                    <p:animScale>
                                      <p:cBhvr>
                                        <p:cTn id="9" dur="600" decel="100000" autoRev="1" fill="hold">
                                          <p:stCondLst>
                                            <p:cond delay="1800"/>
                                          </p:stCondLst>
                                        </p:cTn>
                                        <p:tgtEl>
                                          <p:spTgt spid="6"/>
                                        </p:tgtEl>
                                      </p:cBhvr>
                                      <p:from x="100000" y="100000"/>
                                      <p:to x="80000" y="100000"/>
                                    </p:animScale>
                                    <p:anim by="(#ppt_h/3+#ppt_w*0.1)" calcmode="lin" valueType="num">
                                      <p:cBhvr additive="sum">
                                        <p:cTn id="10" dur="600" decel="100000" autoRev="1" fill="hold">
                                          <p:stCondLst>
                                            <p:cond delay="18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143000"/>
            <a:ext cx="8763000" cy="5516563"/>
          </a:xfrm>
          <a:solidFill>
            <a:schemeClr val="tx2"/>
          </a:solidFill>
        </p:spPr>
        <p:style>
          <a:lnRef idx="1">
            <a:schemeClr val="accent3"/>
          </a:lnRef>
          <a:fillRef idx="2">
            <a:schemeClr val="accent3"/>
          </a:fillRef>
          <a:effectRef idx="1">
            <a:schemeClr val="accent3"/>
          </a:effectRef>
          <a:fontRef idx="minor">
            <a:schemeClr val="dk1"/>
          </a:fontRef>
        </p:style>
        <p:txBody>
          <a:bodyPr>
            <a:noAutofit/>
          </a:bodyPr>
          <a:lstStyle/>
          <a:p>
            <a:pPr marL="109728" indent="0" rtl="1">
              <a:buNone/>
            </a:pPr>
            <a:r>
              <a:rPr lang="fa-IR" sz="2000" b="1" dirty="0"/>
              <a:t> </a:t>
            </a:r>
            <a:endParaRPr lang="fa-IR" sz="2000" dirty="0" smtClean="0"/>
          </a:p>
          <a:p>
            <a:pPr algn="justLow" rtl="1"/>
            <a:r>
              <a:rPr lang="fa-IR" sz="2000" b="1" dirty="0" smtClean="0"/>
              <a:t>قدرت </a:t>
            </a:r>
            <a:r>
              <a:rPr lang="fa-IR" sz="2000" b="1" dirty="0"/>
              <a:t>نرم چیست؟ </a:t>
            </a:r>
            <a:r>
              <a:rPr lang="fa-IR" sz="2000" b="1" dirty="0" smtClean="0"/>
              <a:t> </a:t>
            </a:r>
            <a:r>
              <a:rPr lang="fa-IR" sz="2000" b="1" dirty="0">
                <a:solidFill>
                  <a:srgbClr val="C00000"/>
                </a:solidFill>
              </a:rPr>
              <a:t>قدرت نرم نه زر و زور است و </a:t>
            </a:r>
            <a:r>
              <a:rPr lang="fa-IR" sz="2000" b="1" dirty="0" smtClean="0">
                <a:solidFill>
                  <a:srgbClr val="C00000"/>
                </a:solidFill>
              </a:rPr>
              <a:t>نه تهدید سخت و </a:t>
            </a:r>
            <a:r>
              <a:rPr lang="fa-IR" sz="2000" b="1" dirty="0">
                <a:solidFill>
                  <a:srgbClr val="C00000"/>
                </a:solidFill>
              </a:rPr>
              <a:t>تجهیزات </a:t>
            </a:r>
            <a:r>
              <a:rPr lang="fa-IR" sz="2000" b="1" dirty="0" smtClean="0">
                <a:solidFill>
                  <a:srgbClr val="C00000"/>
                </a:solidFill>
              </a:rPr>
              <a:t>،</a:t>
            </a:r>
          </a:p>
          <a:p>
            <a:pPr algn="justLow" rtl="1"/>
            <a:r>
              <a:rPr lang="fa-IR" sz="2000" b="1" dirty="0" smtClean="0"/>
              <a:t>نوع </a:t>
            </a:r>
            <a:r>
              <a:rPr lang="fa-IR" sz="2000" b="1" dirty="0"/>
              <a:t>جدیدی از قدرت با ظرفیت بسیار </a:t>
            </a:r>
            <a:r>
              <a:rPr lang="fa-IR" sz="2000" b="1" dirty="0" smtClean="0"/>
              <a:t>بالا ولی </a:t>
            </a:r>
            <a:r>
              <a:rPr lang="fa-IR" sz="2000" b="1" dirty="0"/>
              <a:t>نامحسوس وغیرفیزیکی است. </a:t>
            </a:r>
            <a:endParaRPr lang="fa-IR" sz="2000" b="1" dirty="0" smtClean="0"/>
          </a:p>
          <a:p>
            <a:pPr algn="justLow" rtl="1"/>
            <a:r>
              <a:rPr lang="fa-IR" sz="2000" b="1" dirty="0" smtClean="0"/>
              <a:t>قدرت </a:t>
            </a:r>
            <a:r>
              <a:rPr lang="fa-IR" sz="2000" b="1" dirty="0"/>
              <a:t>نرم ،بروی ذهنیت ها سرمایه گذاری و از جذابیت </a:t>
            </a:r>
            <a:r>
              <a:rPr lang="fa-IR" sz="2000" b="1" dirty="0" smtClean="0"/>
              <a:t>و اقناگریی برای </a:t>
            </a:r>
            <a:r>
              <a:rPr lang="fa-IR" sz="2000" b="1" dirty="0"/>
              <a:t>ایجاد اشتراک بین ارزشها و از الزام </a:t>
            </a:r>
            <a:r>
              <a:rPr lang="fa-IR" sz="2000" b="1" dirty="0" smtClean="0"/>
              <a:t>همکاری </a:t>
            </a:r>
            <a:r>
              <a:rPr lang="fa-IR" sz="2000" b="1" dirty="0"/>
              <a:t>برای رسیدن به همه خواست ها سود می جوید</a:t>
            </a:r>
            <a:r>
              <a:rPr lang="fa-IR" sz="2000" b="1" dirty="0" smtClean="0"/>
              <a:t>.</a:t>
            </a:r>
          </a:p>
          <a:p>
            <a:pPr algn="justLow" rtl="1"/>
            <a:r>
              <a:rPr lang="fa-IR" sz="2000" b="1" dirty="0" smtClean="0"/>
              <a:t> </a:t>
            </a:r>
            <a:r>
              <a:rPr lang="fa-IR" sz="2000" b="1" dirty="0"/>
              <a:t>قدرت نرم محصول و برآیند تصویرسازی مثبت نزد افکار عمومی جهان، که با به کارگیری ابزارهایی چون فرهنگ ، آرمان و یا ارزش های اخلاقی به صورت غیر مستقیم بر منافع یا رفتار های دیگران تاثیر می گذارد</a:t>
            </a:r>
            <a:r>
              <a:rPr lang="fa-IR" sz="2000" b="1" dirty="0" smtClean="0"/>
              <a:t>.</a:t>
            </a:r>
          </a:p>
          <a:p>
            <a:pPr algn="justLow" rtl="1"/>
            <a:r>
              <a:rPr lang="fa-IR" sz="2000" b="1" dirty="0" smtClean="0"/>
              <a:t> </a:t>
            </a:r>
            <a:r>
              <a:rPr lang="fa-IR" sz="2000" b="1" dirty="0"/>
              <a:t>ژوزف نای ( </a:t>
            </a:r>
            <a:r>
              <a:rPr lang="en-US" sz="2000" b="1" dirty="0"/>
              <a:t>Joseph Nye</a:t>
            </a:r>
            <a:r>
              <a:rPr lang="fa-IR" sz="2000" b="1" dirty="0"/>
              <a:t> ) </a:t>
            </a:r>
            <a:r>
              <a:rPr lang="fa-IR" sz="2000" b="1" dirty="0" smtClean="0"/>
              <a:t>مبتکرقدرت </a:t>
            </a:r>
            <a:r>
              <a:rPr lang="fa-IR" sz="2000" b="1" dirty="0"/>
              <a:t>نرم در سال ۱۹۸۹ در بیان این مفهوم می </a:t>
            </a:r>
            <a:r>
              <a:rPr lang="fa-IR" sz="2000" b="1" dirty="0" smtClean="0"/>
              <a:t>گوید:      « </a:t>
            </a:r>
            <a:r>
              <a:rPr lang="fa-IR" sz="2000" b="1" dirty="0"/>
              <a:t>توانایی شکل دادن به رفتار دیگران به آن صورت که ما می خواهیم.»(نای:1387، 16</a:t>
            </a:r>
            <a:r>
              <a:rPr lang="fa-IR" sz="2000" b="1" dirty="0" smtClean="0"/>
              <a:t>)</a:t>
            </a:r>
          </a:p>
          <a:p>
            <a:pPr marL="109728" indent="0" algn="justLow" rtl="1">
              <a:buNone/>
            </a:pPr>
            <a:endParaRPr lang="fa-IR" sz="2000" b="1" dirty="0"/>
          </a:p>
          <a:p>
            <a:pPr marL="109728" indent="0" algn="justLow" rtl="1">
              <a:buNone/>
            </a:pPr>
            <a:r>
              <a:rPr lang="fa-IR" sz="2000" b="1" dirty="0" smtClean="0"/>
              <a:t>منابع قدرت نرم: </a:t>
            </a:r>
          </a:p>
          <a:p>
            <a:pPr marL="109728" indent="0" algn="justLow" rtl="1">
              <a:buNone/>
            </a:pPr>
            <a:r>
              <a:rPr lang="fa-IR" sz="2000" dirty="0"/>
              <a:t> </a:t>
            </a:r>
            <a:r>
              <a:rPr lang="fa-IR" sz="2000" dirty="0" smtClean="0"/>
              <a:t> </a:t>
            </a:r>
            <a:r>
              <a:rPr lang="fa-IR" sz="2400" b="1" dirty="0" smtClean="0"/>
              <a:t>1- فرهنگ و ارزش ها    2- ایده و مدل سیاسی     3- سیاست خارجی</a:t>
            </a:r>
            <a:endParaRPr lang="en-US" sz="2400" b="1" dirty="0"/>
          </a:p>
        </p:txBody>
      </p:sp>
      <p:sp>
        <p:nvSpPr>
          <p:cNvPr id="3" name="Title 2"/>
          <p:cNvSpPr>
            <a:spLocks noGrp="1"/>
          </p:cNvSpPr>
          <p:nvPr>
            <p:ph type="title"/>
          </p:nvPr>
        </p:nvSpPr>
        <p:spPr>
          <a:xfrm>
            <a:off x="152400" y="152400"/>
            <a:ext cx="8763000" cy="1143000"/>
          </a:xfrm>
          <a:solidFill>
            <a:schemeClr val="bg2">
              <a:lumMod val="20000"/>
              <a:lumOff val="80000"/>
            </a:schemeClr>
          </a:solidFill>
        </p:spPr>
        <p:style>
          <a:lnRef idx="1">
            <a:schemeClr val="accent2"/>
          </a:lnRef>
          <a:fillRef idx="2">
            <a:schemeClr val="accent2"/>
          </a:fillRef>
          <a:effectRef idx="1">
            <a:schemeClr val="accent2"/>
          </a:effectRef>
          <a:fontRef idx="minor">
            <a:schemeClr val="dk1"/>
          </a:fontRef>
        </p:style>
        <p:txBody>
          <a:bodyPr>
            <a:noAutofit/>
          </a:bodyPr>
          <a:lstStyle/>
          <a:p>
            <a:pPr algn="r" rtl="1"/>
            <a:r>
              <a:rPr lang="fa-IR" sz="2800" dirty="0" smtClean="0"/>
              <a:t/>
            </a:r>
            <a:br>
              <a:rPr lang="fa-IR" sz="2800" dirty="0" smtClean="0"/>
            </a:br>
            <a:r>
              <a:rPr lang="fa-IR" sz="2800" dirty="0" smtClean="0"/>
              <a:t/>
            </a:r>
            <a:br>
              <a:rPr lang="fa-IR" sz="2800" dirty="0" smtClean="0"/>
            </a:br>
            <a:r>
              <a:rPr lang="fa-IR" sz="2800" dirty="0" smtClean="0">
                <a:solidFill>
                  <a:srgbClr val="C00000"/>
                </a:solidFill>
              </a:rPr>
              <a:t>قدرت نرم</a:t>
            </a:r>
            <a:endParaRPr lang="en-US" sz="2800" dirty="0">
              <a:solidFill>
                <a:srgbClr val="C00000"/>
              </a:solidFill>
            </a:endParaRPr>
          </a:p>
        </p:txBody>
      </p:sp>
      <p:sp>
        <p:nvSpPr>
          <p:cNvPr id="4" name="AutoShape 8"/>
          <p:cNvSpPr>
            <a:spLocks noChangeArrowheads="1"/>
          </p:cNvSpPr>
          <p:nvPr/>
        </p:nvSpPr>
        <p:spPr bwMode="auto">
          <a:xfrm>
            <a:off x="381000" y="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4800" dirty="0"/>
              <a:t>ب- اقدامات پیشدستانه آفندی</a:t>
            </a:r>
            <a:endParaRPr lang="fa-IR" sz="3200" b="1" dirty="0" smtClean="0">
              <a:solidFill>
                <a:schemeClr val="tx1"/>
              </a:solidFill>
            </a:endParaRPr>
          </a:p>
        </p:txBody>
      </p:sp>
    </p:spTree>
    <p:extLst>
      <p:ext uri="{BB962C8B-B14F-4D97-AF65-F5344CB8AC3E}">
        <p14:creationId xmlns:p14="http://schemas.microsoft.com/office/powerpoint/2010/main" val="306247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9144000" cy="4525963"/>
          </a:xfrm>
          <a:solidFill>
            <a:schemeClr val="accent1">
              <a:lumMod val="20000"/>
              <a:lumOff val="80000"/>
            </a:schemeClr>
          </a:solidFill>
          <a:ln>
            <a:solidFill>
              <a:schemeClr val="bg2">
                <a:lumMod val="40000"/>
                <a:lumOff val="60000"/>
              </a:schemeClr>
            </a:solidFill>
          </a:ln>
        </p:spPr>
        <p:style>
          <a:lnRef idx="1">
            <a:schemeClr val="accent3"/>
          </a:lnRef>
          <a:fillRef idx="2">
            <a:schemeClr val="accent3"/>
          </a:fillRef>
          <a:effectRef idx="1">
            <a:schemeClr val="accent3"/>
          </a:effectRef>
          <a:fontRef idx="minor">
            <a:schemeClr val="dk1"/>
          </a:fontRef>
        </p:style>
        <p:txBody>
          <a:bodyPr/>
          <a:lstStyle/>
          <a:p>
            <a:pPr algn="justLow" rtl="1"/>
            <a:endParaRPr lang="fa-IR" b="1" dirty="0" smtClean="0"/>
          </a:p>
          <a:p>
            <a:pPr algn="justLow" rtl="1"/>
            <a:r>
              <a:rPr lang="ar-SA" b="1" dirty="0" smtClean="0"/>
              <a:t>جمله </a:t>
            </a:r>
            <a:r>
              <a:rPr lang="ar-SA" b="1" dirty="0"/>
              <a:t>معروف حضرت امام(ره) که فرمودند</a:t>
            </a:r>
            <a:r>
              <a:rPr lang="ar-SA" b="1" dirty="0">
                <a:solidFill>
                  <a:srgbClr val="FF0000"/>
                </a:solidFill>
              </a:rPr>
              <a:t>:«ما می توانیم</a:t>
            </a:r>
            <a:r>
              <a:rPr lang="ar-SA" b="1" dirty="0" smtClean="0">
                <a:solidFill>
                  <a:srgbClr val="FF0000"/>
                </a:solidFill>
              </a:rPr>
              <a:t>»</a:t>
            </a:r>
            <a:r>
              <a:rPr lang="fa-IR" b="1" dirty="0" smtClean="0">
                <a:solidFill>
                  <a:schemeClr val="bg1"/>
                </a:solidFill>
              </a:rPr>
              <a:t> </a:t>
            </a:r>
            <a:r>
              <a:rPr lang="ar-SA" b="1" dirty="0" smtClean="0">
                <a:solidFill>
                  <a:schemeClr val="bg1"/>
                </a:solidFill>
              </a:rPr>
              <a:t>و </a:t>
            </a:r>
            <a:r>
              <a:rPr lang="ar-SA" b="1" dirty="0"/>
              <a:t>جمله امام خامنه ای که فرمودند</a:t>
            </a:r>
            <a:r>
              <a:rPr lang="ar-SA" b="1" dirty="0">
                <a:solidFill>
                  <a:srgbClr val="FF0000"/>
                </a:solidFill>
              </a:rPr>
              <a:t>:«ما </a:t>
            </a:r>
            <a:r>
              <a:rPr lang="ar-SA" b="1" dirty="0" smtClean="0">
                <a:solidFill>
                  <a:srgbClr val="FF0000"/>
                </a:solidFill>
              </a:rPr>
              <a:t>توانستیم»</a:t>
            </a:r>
            <a:r>
              <a:rPr lang="fa-IR" b="1" dirty="0" smtClean="0">
                <a:solidFill>
                  <a:srgbClr val="FF0000"/>
                </a:solidFill>
              </a:rPr>
              <a:t> </a:t>
            </a:r>
            <a:r>
              <a:rPr lang="ar-SA" b="1" dirty="0" smtClean="0"/>
              <a:t>مهمترین </a:t>
            </a:r>
            <a:r>
              <a:rPr lang="ar-SA" b="1" dirty="0"/>
              <a:t>مصداق قدرت نرم است که با دست خالی  در برابر نظام سلطه و صهیونیسم بین الملل بزرگ ترین مرد</a:t>
            </a:r>
            <a:r>
              <a:rPr lang="fa-IR" b="1" dirty="0"/>
              <a:t>ان</a:t>
            </a:r>
            <a:r>
              <a:rPr lang="ar-SA" b="1" dirty="0"/>
              <a:t> تحول زای دوره معاصر شدند و سیر تحولات در جهان همچنان استمرار دارد؛و انقلاب اسلامی را در یک پیچ تاریخی برای رسیدن به اقتدار جهانی قرار داده است. </a:t>
            </a:r>
            <a:endParaRPr lang="fa-IR" b="1" dirty="0" smtClean="0"/>
          </a:p>
          <a:p>
            <a:pPr algn="justLow" rtl="1"/>
            <a:endParaRPr lang="en-US" b="1" dirty="0"/>
          </a:p>
        </p:txBody>
      </p:sp>
      <p:sp>
        <p:nvSpPr>
          <p:cNvPr id="4" name="Title 2"/>
          <p:cNvSpPr>
            <a:spLocks noGrp="1"/>
          </p:cNvSpPr>
          <p:nvPr>
            <p:ph type="title"/>
          </p:nvPr>
        </p:nvSpPr>
        <p:spPr>
          <a:xfrm>
            <a:off x="0" y="723888"/>
            <a:ext cx="9144000" cy="990600"/>
          </a:xfr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a:noAutofit/>
          </a:bodyPr>
          <a:lstStyle/>
          <a:p>
            <a:pPr algn="r" rtl="1"/>
            <a:r>
              <a:rPr lang="fa-IR" sz="2800" dirty="0" smtClean="0"/>
              <a:t/>
            </a:r>
            <a:br>
              <a:rPr lang="fa-IR" sz="2800" dirty="0" smtClean="0"/>
            </a:br>
            <a:r>
              <a:rPr lang="fa-IR" sz="2800" dirty="0" smtClean="0"/>
              <a:t>قدرت نرم جمهوری اسلامی</a:t>
            </a:r>
            <a:endParaRPr lang="en-US" sz="2800" dirty="0"/>
          </a:p>
        </p:txBody>
      </p:sp>
      <p:sp>
        <p:nvSpPr>
          <p:cNvPr id="6" name="AutoShape 8"/>
          <p:cNvSpPr>
            <a:spLocks noChangeArrowheads="1"/>
          </p:cNvSpPr>
          <p:nvPr/>
        </p:nvSpPr>
        <p:spPr bwMode="auto">
          <a:xfrm>
            <a:off x="381000" y="0"/>
            <a:ext cx="8534400" cy="914400"/>
          </a:xfrm>
          <a:prstGeom prst="star32">
            <a:avLst>
              <a:gd name="adj" fmla="val 37500"/>
            </a:avLst>
          </a:prstGeom>
          <a:solidFill>
            <a:srgbClr val="FFC000"/>
          </a:solidFill>
          <a:ln>
            <a:headEnd/>
            <a:tailEnd/>
          </a:ln>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4800" dirty="0" smtClean="0"/>
              <a:t>ب-1: </a:t>
            </a:r>
            <a:r>
              <a:rPr lang="fa-IR" sz="4800" dirty="0"/>
              <a:t>اقدامات پیشدستانه آفندی</a:t>
            </a:r>
            <a:endParaRPr lang="fa-IR" sz="3200" b="1" dirty="0" smtClean="0">
              <a:solidFill>
                <a:schemeClr val="tx1"/>
              </a:solidFill>
            </a:endParaRPr>
          </a:p>
        </p:txBody>
      </p:sp>
      <p:sp>
        <p:nvSpPr>
          <p:cNvPr id="7" name="Rectangle 6"/>
          <p:cNvSpPr/>
          <p:nvPr/>
        </p:nvSpPr>
        <p:spPr>
          <a:xfrm>
            <a:off x="0" y="4611231"/>
            <a:ext cx="9144000" cy="2246769"/>
          </a:xfrm>
          <a:prstGeom prst="rect">
            <a:avLst/>
          </a:prstGeom>
          <a:solidFill>
            <a:schemeClr val="accent1">
              <a:lumMod val="40000"/>
              <a:lumOff val="6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457200" indent="-457200" algn="justLow" rtl="1">
              <a:buFont typeface="Wingdings" pitchFamily="2" charset="2"/>
              <a:buChar char="Ø"/>
            </a:pPr>
            <a:r>
              <a:rPr lang="fa-IR" sz="2800" b="1" dirty="0" smtClean="0"/>
              <a:t>رهبرمعظم انقلاب اسلامی در باب قدرت نرم درونی و اقتدار نظام فرمودند:</a:t>
            </a:r>
            <a:r>
              <a:rPr lang="ar-SA" sz="2800" b="1" dirty="0" smtClean="0"/>
              <a:t>«وجود </a:t>
            </a:r>
            <a:r>
              <a:rPr lang="ar-SA" sz="2800" b="1" dirty="0"/>
              <a:t>چالش، انسانهاى متعهد را به نگاه به ظرفیتهاى موجود و احیاناً معطل‌مانده وادار میکند. این چالشها براثر این است که در نظام جمهورى‌اسلامى، توان پیشرفت، توان استحکام، توان اقتدار روزافزون بسیار است</a:t>
            </a:r>
            <a:r>
              <a:rPr lang="en-US" sz="2800" b="1" dirty="0"/>
              <a:t>.</a:t>
            </a:r>
            <a:r>
              <a:rPr lang="ar-SA" sz="2000" b="1" dirty="0"/>
              <a:t>»(31/2/93)</a:t>
            </a:r>
            <a:endParaRPr lang="en-US" sz="2000" b="1" dirty="0"/>
          </a:p>
        </p:txBody>
      </p:sp>
    </p:spTree>
    <p:extLst>
      <p:ext uri="{BB962C8B-B14F-4D97-AF65-F5344CB8AC3E}">
        <p14:creationId xmlns:p14="http://schemas.microsoft.com/office/powerpoint/2010/main" val="214586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1800" fill="hold">
                                          <p:stCondLst>
                                            <p:cond delay="0"/>
                                          </p:stCondLst>
                                        </p:cTn>
                                        <p:tgtEl>
                                          <p:spTgt spid="6"/>
                                        </p:tgtEl>
                                        <p:attrNameLst>
                                          <p:attrName>ppt_x</p:attrName>
                                        </p:attrNameLst>
                                      </p:cBhvr>
                                    </p:anim>
                                    <p:anim from="0" to="-1.0" calcmode="lin" valueType="num">
                                      <p:cBhvr>
                                        <p:cTn id="8" dur="600" decel="50000" autoRev="1" fill="hold">
                                          <p:stCondLst>
                                            <p:cond delay="1800"/>
                                          </p:stCondLst>
                                        </p:cTn>
                                        <p:tgtEl>
                                          <p:spTgt spid="6"/>
                                        </p:tgtEl>
                                        <p:attrNameLst>
                                          <p:attrName>xshear</p:attrName>
                                        </p:attrNameLst>
                                      </p:cBhvr>
                                    </p:anim>
                                    <p:animScale>
                                      <p:cBhvr>
                                        <p:cTn id="9" dur="600" decel="100000" autoRev="1" fill="hold">
                                          <p:stCondLst>
                                            <p:cond delay="1800"/>
                                          </p:stCondLst>
                                        </p:cTn>
                                        <p:tgtEl>
                                          <p:spTgt spid="6"/>
                                        </p:tgtEl>
                                      </p:cBhvr>
                                      <p:from x="100000" y="100000"/>
                                      <p:to x="80000" y="100000"/>
                                    </p:animScale>
                                    <p:anim by="(#ppt_h/3+#ppt_w*0.1)" calcmode="lin" valueType="num">
                                      <p:cBhvr additive="sum">
                                        <p:cTn id="10" dur="600" decel="100000" autoRev="1" fill="hold">
                                          <p:stCondLst>
                                            <p:cond delay="18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71600"/>
            <a:ext cx="9144000" cy="5486400"/>
          </a:xfrm>
          <a:ln>
            <a:noFill/>
          </a:ln>
          <a:effectLst/>
          <a:scene3d>
            <a:camera prst="orthographicFront">
              <a:rot lat="0" lon="0" rev="0"/>
            </a:camera>
            <a:lightRig rig="chilly" dir="t">
              <a:rot lat="0" lon="0" rev="18480000"/>
            </a:lightRig>
          </a:scene3d>
          <a:sp3d prstMaterial="clear">
            <a:bevelT h="63500"/>
          </a:sp3d>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pPr marL="109728" lvl="0" indent="0" algn="r" rtl="1">
              <a:buNone/>
            </a:pPr>
            <a:endParaRPr lang="fa-IR" b="1" dirty="0" smtClean="0"/>
          </a:p>
          <a:p>
            <a:pPr marL="109728" lvl="0" indent="0" algn="r" rtl="1">
              <a:buNone/>
            </a:pPr>
            <a:r>
              <a:rPr lang="fa-IR" b="1" dirty="0"/>
              <a:t>1</a:t>
            </a:r>
            <a:r>
              <a:rPr lang="fa-IR" b="1" dirty="0" smtClean="0"/>
              <a:t>- تجربه نخستین الگوی موفق مردم سالاری دینی، وپیوند دین و سیاست در جهان معاصر که در چهار دهه بیش از 37 بار مردم با شعور سیاسی و اگاهی بصیرت افزا مشارکت آرمانی و هدف دار داشته اند.</a:t>
            </a:r>
            <a:endParaRPr lang="en-US" b="1" dirty="0" smtClean="0"/>
          </a:p>
          <a:p>
            <a:pPr marL="109728" lvl="0" indent="0" algn="r" rtl="1">
              <a:buNone/>
            </a:pPr>
            <a:r>
              <a:rPr lang="fa-IR" b="1" dirty="0" smtClean="0"/>
              <a:t>2- استحكام داخلي واثبات کارآمدی نظام سیاسی با حاکمیت ولایت فقیه در برابر همه موانع خارجی و آسیب های داخلی ، محدودیت ها ،کمبود امکانات واهداف ارمانی بلند,همچنان از حمایت اکثریت برخوردار است.</a:t>
            </a:r>
          </a:p>
          <a:p>
            <a:pPr marL="109728" lvl="0" indent="0" algn="r" rtl="1">
              <a:buNone/>
            </a:pPr>
            <a:r>
              <a:rPr lang="fa-IR" b="1" dirty="0" smtClean="0"/>
              <a:t>3-اثبات ولایت مداری و برقراری رابطه دوسویه عاطفی مردم و ولایت در همه شرایط و بحران های سخت </a:t>
            </a:r>
            <a:endParaRPr lang="en-US" b="1" dirty="0" smtClean="0"/>
          </a:p>
          <a:p>
            <a:pPr marL="109728" indent="0" algn="r" rtl="1">
              <a:buNone/>
            </a:pPr>
            <a:r>
              <a:rPr lang="fa-IR" b="1" dirty="0" smtClean="0"/>
              <a:t>4-قدرت معنوي و اخلاقي درعرصه سیاست داخلی،سیاست خارجی و دفاع مقدس</a:t>
            </a:r>
          </a:p>
          <a:p>
            <a:pPr marL="109728" indent="0" algn="r" rtl="1">
              <a:buNone/>
            </a:pPr>
            <a:r>
              <a:rPr lang="fa-IR" b="1" dirty="0" smtClean="0"/>
              <a:t>5- توان و سابقه فكري ، فرهنگي و تمدني ایران (توانمندی تمدن سازی در تاریخ بویژه پس از اسلام) </a:t>
            </a:r>
          </a:p>
          <a:p>
            <a:pPr marL="109728" indent="0" algn="r" rtl="1">
              <a:buNone/>
            </a:pPr>
            <a:r>
              <a:rPr lang="fa-IR" b="1" dirty="0" smtClean="0"/>
              <a:t>6- قدرت علمي و فناوري در حال شكوفايي و پیشرفت ,که به سرعت خود را به کشورهای پیشرفته نزدیک می شود.</a:t>
            </a:r>
          </a:p>
          <a:p>
            <a:pPr marL="109728" indent="0" algn="r" rtl="1">
              <a:buNone/>
            </a:pPr>
            <a:r>
              <a:rPr lang="fa-IR" b="1" dirty="0" smtClean="0"/>
              <a:t>7- </a:t>
            </a:r>
            <a:r>
              <a:rPr lang="fa-IR" b="1" dirty="0"/>
              <a:t>اعتماد به نصرت الهی و تکیه بر توانمندی های درونی در همه عرصه های علمی،اقتصادی و....</a:t>
            </a:r>
            <a:endParaRPr lang="fa-IR" b="1" dirty="0" smtClean="0"/>
          </a:p>
          <a:p>
            <a:pPr marL="109728" indent="0" algn="r" rtl="1">
              <a:buNone/>
            </a:pPr>
            <a:endParaRPr lang="en-US" b="1" dirty="0"/>
          </a:p>
        </p:txBody>
      </p:sp>
      <p:sp>
        <p:nvSpPr>
          <p:cNvPr id="3" name="Title 2"/>
          <p:cNvSpPr>
            <a:spLocks noGrp="1"/>
          </p:cNvSpPr>
          <p:nvPr>
            <p:ph type="title"/>
          </p:nvPr>
        </p:nvSpPr>
        <p:spPr>
          <a:xfrm>
            <a:off x="0" y="381000"/>
            <a:ext cx="9144000" cy="990600"/>
          </a:xfrm>
        </p:spPr>
        <p:style>
          <a:lnRef idx="1">
            <a:schemeClr val="accent2"/>
          </a:lnRef>
          <a:fillRef idx="2">
            <a:schemeClr val="accent2"/>
          </a:fillRef>
          <a:effectRef idx="1">
            <a:schemeClr val="accent2"/>
          </a:effectRef>
          <a:fontRef idx="minor">
            <a:schemeClr val="dk1"/>
          </a:fontRef>
        </p:style>
        <p:txBody>
          <a:bodyPr>
            <a:noAutofit/>
          </a:bodyPr>
          <a:lstStyle/>
          <a:p>
            <a:pPr algn="r" rtl="1"/>
            <a:r>
              <a:rPr lang="fa-IR" sz="3600" dirty="0" smtClean="0"/>
              <a:t/>
            </a:r>
            <a:br>
              <a:rPr lang="fa-IR" sz="3600" dirty="0" smtClean="0"/>
            </a:br>
            <a:r>
              <a:rPr lang="fa-IR" sz="2800" dirty="0" smtClean="0"/>
              <a:t>شاخص های قدرت نرم جمهوری اسلامی</a:t>
            </a:r>
            <a:endParaRPr lang="en-US" sz="2800" dirty="0"/>
          </a:p>
        </p:txBody>
      </p:sp>
      <p:sp>
        <p:nvSpPr>
          <p:cNvPr id="4" name="AutoShape 8"/>
          <p:cNvSpPr>
            <a:spLocks noChangeArrowheads="1"/>
          </p:cNvSpPr>
          <p:nvPr/>
        </p:nvSpPr>
        <p:spPr bwMode="auto">
          <a:xfrm>
            <a:off x="381000" y="-76200"/>
            <a:ext cx="8534400" cy="914400"/>
          </a:xfrm>
          <a:prstGeom prst="star32">
            <a:avLst>
              <a:gd name="adj" fmla="val 37500"/>
            </a:avLst>
          </a:prstGeom>
          <a:solidFill>
            <a:srgbClr val="FFC000"/>
          </a:solidFill>
          <a:ln>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4800" dirty="0" smtClean="0"/>
              <a:t>ب-2: </a:t>
            </a:r>
            <a:r>
              <a:rPr lang="fa-IR" sz="4800" dirty="0"/>
              <a:t>اقدامات پیشدستانه آفندی</a:t>
            </a:r>
            <a:endParaRPr lang="fa-IR" sz="3200" b="1" dirty="0" smtClean="0">
              <a:solidFill>
                <a:schemeClr val="tx1"/>
              </a:solidFill>
            </a:endParaRPr>
          </a:p>
        </p:txBody>
      </p:sp>
    </p:spTree>
    <p:extLst>
      <p:ext uri="{BB962C8B-B14F-4D97-AF65-F5344CB8AC3E}">
        <p14:creationId xmlns:p14="http://schemas.microsoft.com/office/powerpoint/2010/main" val="3549022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47800"/>
            <a:ext cx="9144000" cy="5410200"/>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marL="109728" indent="0" algn="r" rtl="1">
              <a:buNone/>
            </a:pPr>
            <a:r>
              <a:rPr lang="fa-IR" b="1" dirty="0" smtClean="0"/>
              <a:t>8- برقراری کرسی های آزاد اندیشی با هدف  آزادی بیان و پالایش اندیشه ها</a:t>
            </a:r>
            <a:endParaRPr lang="en-US" b="1" dirty="0"/>
          </a:p>
          <a:p>
            <a:pPr marL="109728" indent="0" algn="r" rtl="1">
              <a:buNone/>
            </a:pPr>
            <a:r>
              <a:rPr lang="fa-IR" b="1" dirty="0" smtClean="0"/>
              <a:t>9- </a:t>
            </a:r>
            <a:r>
              <a:rPr lang="fa-IR" b="1" dirty="0"/>
              <a:t>قدرت بسيج كنندگي وبهره گیری از سرمایه اجتماعی در دو عرصه داخل و </a:t>
            </a:r>
            <a:r>
              <a:rPr lang="fa-IR" b="1" dirty="0" smtClean="0"/>
              <a:t>خارج فعال کردن مساجد و سمن ها برای انسجام اجتماعی (ايجاد </a:t>
            </a:r>
            <a:r>
              <a:rPr lang="fa-IR" b="1" dirty="0"/>
              <a:t>جنبش هاي اجتماعي)</a:t>
            </a:r>
            <a:endParaRPr lang="en-US" b="1" dirty="0"/>
          </a:p>
          <a:p>
            <a:pPr marL="109728" indent="0" algn="r" rtl="1">
              <a:buNone/>
            </a:pPr>
            <a:r>
              <a:rPr lang="fa-IR" b="1" dirty="0" smtClean="0"/>
              <a:t>10- </a:t>
            </a:r>
            <a:r>
              <a:rPr lang="fa-IR" b="1" dirty="0"/>
              <a:t>ظرفيت مديريت نرم افزاري تهديدات و بحرانهای داخلی و خارجی(از طریق تاثیر گذاری بر ملت ها و جنبش ها)</a:t>
            </a:r>
            <a:endParaRPr lang="en-US" b="1" dirty="0"/>
          </a:p>
          <a:p>
            <a:pPr marL="109728" indent="0" algn="r" rtl="1">
              <a:buNone/>
            </a:pPr>
            <a:r>
              <a:rPr lang="fa-IR" b="1" dirty="0" smtClean="0"/>
              <a:t>11- </a:t>
            </a:r>
            <a:r>
              <a:rPr lang="fa-IR" b="1" dirty="0"/>
              <a:t>استقامت و پايداري بر اصول و ارزشهاي اسلام ناب محمدي (ص)</a:t>
            </a:r>
            <a:endParaRPr lang="en-US" b="1" dirty="0"/>
          </a:p>
          <a:p>
            <a:pPr marL="109728" indent="0" algn="r" rtl="1">
              <a:buNone/>
            </a:pPr>
            <a:r>
              <a:rPr lang="fa-IR" b="1" dirty="0" smtClean="0"/>
              <a:t>12- </a:t>
            </a:r>
            <a:r>
              <a:rPr lang="fa-IR" b="1" dirty="0"/>
              <a:t>موقعيت برتر جغرافيايي ؛ و توان مسدود كردن بزرگترين شاهراه ترانزيتي انرژي سوخت در تنگه هرمز از مولفه هايي است كه قدرت مهمي به ايران مي دهد.</a:t>
            </a:r>
            <a:endParaRPr lang="en-US" b="1" dirty="0"/>
          </a:p>
          <a:p>
            <a:pPr marL="109728" indent="0" algn="r" rtl="1">
              <a:buNone/>
            </a:pPr>
            <a:r>
              <a:rPr lang="fa-IR" b="1" dirty="0" smtClean="0"/>
              <a:t>13- </a:t>
            </a:r>
            <a:r>
              <a:rPr lang="fa-IR" b="1" dirty="0"/>
              <a:t>توانمندي بالا در ابعاد مختلف نظامي و تأثيرگذاري پنهان و آشكار منطقه اي به همراه پيشرفت در صنايع برتر نظامي پشتیبان و تقویت کننده قدرت نرم جمهوری اسلامی می باشد.</a:t>
            </a:r>
            <a:endParaRPr lang="en-US" b="1" dirty="0"/>
          </a:p>
          <a:p>
            <a:pPr marL="109728" indent="0" algn="r" rtl="1">
              <a:buNone/>
            </a:pPr>
            <a:r>
              <a:rPr lang="fa-IR" b="1" dirty="0" smtClean="0"/>
              <a:t>14- </a:t>
            </a:r>
            <a:r>
              <a:rPr lang="fa-IR" b="1" dirty="0"/>
              <a:t>قدرت الهام بخشي به جنبش هاي منطقه اي و جهانی که بیداری اسلامی وظلم ستیزی عدالت خواهی وهمه از انقلاب اسلامی الگو گیری کردند. استفاده از دیپلماسی عمومی و گسترش و توسعه روابط با ملت ها و دولت ها و نهضت های رهایی بخش</a:t>
            </a:r>
            <a:endParaRPr lang="en-US" b="1" dirty="0"/>
          </a:p>
          <a:p>
            <a:pPr algn="r" rtl="1"/>
            <a:endParaRPr lang="en-US" b="1" dirty="0"/>
          </a:p>
        </p:txBody>
      </p:sp>
      <p:sp>
        <p:nvSpPr>
          <p:cNvPr id="3" name="Title 2"/>
          <p:cNvSpPr>
            <a:spLocks noGrp="1"/>
          </p:cNvSpPr>
          <p:nvPr>
            <p:ph type="title"/>
          </p:nvPr>
        </p:nvSpPr>
        <p:spPr>
          <a:xfrm>
            <a:off x="0" y="381000"/>
            <a:ext cx="9144000" cy="990600"/>
          </a:xfrm>
        </p:spPr>
        <p:style>
          <a:lnRef idx="1">
            <a:schemeClr val="accent2"/>
          </a:lnRef>
          <a:fillRef idx="2">
            <a:schemeClr val="accent2"/>
          </a:fillRef>
          <a:effectRef idx="1">
            <a:schemeClr val="accent2"/>
          </a:effectRef>
          <a:fontRef idx="minor">
            <a:schemeClr val="dk1"/>
          </a:fontRef>
        </p:style>
        <p:txBody>
          <a:bodyPr>
            <a:noAutofit/>
          </a:bodyPr>
          <a:lstStyle/>
          <a:p>
            <a:pPr algn="r" rtl="1"/>
            <a:r>
              <a:rPr lang="fa-IR" sz="3600" dirty="0"/>
              <a:t/>
            </a:r>
            <a:br>
              <a:rPr lang="fa-IR" sz="3600" dirty="0"/>
            </a:br>
            <a:r>
              <a:rPr lang="fa-IR" sz="2800" dirty="0"/>
              <a:t>شاخص های قدرت نرم جمهوری اسلامی</a:t>
            </a:r>
            <a:endParaRPr lang="en-US" sz="2400" dirty="0"/>
          </a:p>
        </p:txBody>
      </p:sp>
      <p:sp>
        <p:nvSpPr>
          <p:cNvPr id="4" name="AutoShape 8"/>
          <p:cNvSpPr>
            <a:spLocks noChangeArrowheads="1"/>
          </p:cNvSpPr>
          <p:nvPr/>
        </p:nvSpPr>
        <p:spPr bwMode="auto">
          <a:xfrm>
            <a:off x="381000" y="-76200"/>
            <a:ext cx="8534400" cy="914400"/>
          </a:xfrm>
          <a:prstGeom prst="star32">
            <a:avLst>
              <a:gd name="adj" fmla="val 37500"/>
            </a:avLst>
          </a:prstGeom>
          <a:solidFill>
            <a:srgbClr val="FFC000"/>
          </a:solidFill>
          <a:ln>
            <a:headEnd/>
            <a:tailEnd/>
          </a:ln>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4800" dirty="0" smtClean="0"/>
              <a:t>ب-3: </a:t>
            </a:r>
            <a:r>
              <a:rPr lang="fa-IR" sz="4800" dirty="0"/>
              <a:t>اقدامات پیشدستانه آفندی</a:t>
            </a:r>
            <a:endParaRPr lang="fa-IR" sz="3200" b="1" dirty="0" smtClean="0">
              <a:solidFill>
                <a:schemeClr val="tx1"/>
              </a:solidFill>
            </a:endParaRPr>
          </a:p>
        </p:txBody>
      </p:sp>
    </p:spTree>
    <p:extLst>
      <p:ext uri="{BB962C8B-B14F-4D97-AF65-F5344CB8AC3E}">
        <p14:creationId xmlns:p14="http://schemas.microsoft.com/office/powerpoint/2010/main" val="379002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243408"/>
            <a:ext cx="8839200" cy="6986528"/>
          </a:xfrm>
          <a:prstGeom prst="rect">
            <a:avLst/>
          </a:prstGeom>
          <a:solidFill>
            <a:schemeClr val="accent4">
              <a:lumMod val="20000"/>
              <a:lumOff val="80000"/>
            </a:schemeClr>
          </a:solidFill>
        </p:spPr>
        <p:txBody>
          <a:bodyPr wrap="square">
            <a:spAutoFit/>
          </a:bodyPr>
          <a:lstStyle/>
          <a:p>
            <a:pPr algn="justLow" rtl="1"/>
            <a:endParaRPr lang="fa-IR" sz="2800" b="1" dirty="0" smtClean="0"/>
          </a:p>
          <a:p>
            <a:pPr algn="justLow" rtl="1"/>
            <a:endParaRPr lang="fa-IR" sz="2800" b="1" dirty="0"/>
          </a:p>
          <a:p>
            <a:pPr algn="justLow" rtl="1"/>
            <a:endParaRPr lang="fa-IR" sz="2800" b="1" dirty="0" smtClean="0">
              <a:solidFill>
                <a:schemeClr val="bg1">
                  <a:lumMod val="95000"/>
                  <a:lumOff val="5000"/>
                </a:schemeClr>
              </a:solidFill>
            </a:endParaRPr>
          </a:p>
          <a:p>
            <a:pPr marL="457200" indent="-457200" algn="justLow" rtl="1">
              <a:buFont typeface="Wingdings" pitchFamily="2" charset="2"/>
              <a:buChar char="Ø"/>
            </a:pPr>
            <a:endParaRPr lang="fa-IR" sz="2800" b="1" dirty="0" smtClean="0">
              <a:solidFill>
                <a:schemeClr val="bg1">
                  <a:lumMod val="95000"/>
                  <a:lumOff val="5000"/>
                </a:schemeClr>
              </a:solidFill>
            </a:endParaRPr>
          </a:p>
          <a:p>
            <a:pPr marL="457200" indent="-457200" algn="justLow" rtl="1">
              <a:buFont typeface="Wingdings" pitchFamily="2" charset="2"/>
              <a:buChar char="Ø"/>
            </a:pPr>
            <a:endParaRPr lang="fa-IR" sz="2800" b="1" dirty="0">
              <a:solidFill>
                <a:schemeClr val="bg1">
                  <a:lumMod val="95000"/>
                  <a:lumOff val="5000"/>
                </a:schemeClr>
              </a:solidFill>
            </a:endParaRPr>
          </a:p>
          <a:p>
            <a:pPr marL="457200" indent="-457200" algn="justLow" rtl="1">
              <a:buFont typeface="Wingdings" pitchFamily="2" charset="2"/>
              <a:buChar char="Ø"/>
            </a:pPr>
            <a:r>
              <a:rPr lang="ar-SA" sz="2800" b="1" dirty="0" smtClean="0">
                <a:solidFill>
                  <a:schemeClr val="bg1">
                    <a:lumMod val="95000"/>
                    <a:lumOff val="5000"/>
                  </a:schemeClr>
                </a:solidFill>
              </a:rPr>
              <a:t>جنگ </a:t>
            </a:r>
            <a:r>
              <a:rPr lang="fa-IR" sz="2800" b="1" dirty="0" smtClean="0">
                <a:solidFill>
                  <a:schemeClr val="bg1">
                    <a:lumMod val="95000"/>
                    <a:lumOff val="5000"/>
                  </a:schemeClr>
                </a:solidFill>
              </a:rPr>
              <a:t>نرم</a:t>
            </a:r>
            <a:r>
              <a:rPr lang="ar-SA" sz="2800" b="1" dirty="0" smtClean="0">
                <a:solidFill>
                  <a:schemeClr val="bg1">
                    <a:lumMod val="95000"/>
                    <a:lumOff val="5000"/>
                  </a:schemeClr>
                </a:solidFill>
              </a:rPr>
              <a:t> </a:t>
            </a:r>
            <a:r>
              <a:rPr lang="ar-SA" sz="2800" b="1" dirty="0">
                <a:solidFill>
                  <a:schemeClr val="bg1">
                    <a:lumMod val="95000"/>
                    <a:lumOff val="5000"/>
                  </a:schemeClr>
                </a:solidFill>
              </a:rPr>
              <a:t>همزاد بشر </a:t>
            </a:r>
            <a:r>
              <a:rPr lang="fa-IR" sz="2800" b="1" dirty="0" smtClean="0">
                <a:solidFill>
                  <a:schemeClr val="bg1">
                    <a:lumMod val="95000"/>
                    <a:lumOff val="5000"/>
                  </a:schemeClr>
                </a:solidFill>
              </a:rPr>
              <a:t>بوده است</a:t>
            </a:r>
            <a:r>
              <a:rPr lang="ar-SA" sz="2800" b="1" dirty="0" smtClean="0">
                <a:solidFill>
                  <a:schemeClr val="bg1">
                    <a:lumMod val="95000"/>
                    <a:lumOff val="5000"/>
                  </a:schemeClr>
                </a:solidFill>
              </a:rPr>
              <a:t>.</a:t>
            </a:r>
            <a:r>
              <a:rPr lang="fa-IR" sz="2800" b="1" dirty="0" smtClean="0">
                <a:solidFill>
                  <a:schemeClr val="bg1">
                    <a:lumMod val="95000"/>
                    <a:lumOff val="5000"/>
                  </a:schemeClr>
                </a:solidFill>
              </a:rPr>
              <a:t> داستان« فریب و اقناع »حضرت آدم توسط ابلیس و جدال «هابیل و قابیل» نشان از قدمت آن دارد. </a:t>
            </a:r>
            <a:endParaRPr lang="fa-IR" sz="2800" b="1" dirty="0" smtClean="0">
              <a:solidFill>
                <a:schemeClr val="bg1">
                  <a:lumMod val="95000"/>
                  <a:lumOff val="5000"/>
                </a:schemeClr>
              </a:solidFill>
            </a:endParaRPr>
          </a:p>
          <a:p>
            <a:pPr marL="457200" indent="-457200" algn="justLow" rtl="1">
              <a:buFont typeface="Wingdings" pitchFamily="2" charset="2"/>
              <a:buChar char="Ø"/>
            </a:pPr>
            <a:endParaRPr lang="fa-IR" sz="2800" b="1" dirty="0" smtClean="0">
              <a:solidFill>
                <a:schemeClr val="bg1">
                  <a:lumMod val="95000"/>
                  <a:lumOff val="5000"/>
                </a:schemeClr>
              </a:solidFill>
            </a:endParaRPr>
          </a:p>
          <a:p>
            <a:pPr marL="457200" indent="-457200" algn="justLow" rtl="1">
              <a:buFont typeface="Wingdings" pitchFamily="2" charset="2"/>
              <a:buChar char="Ø"/>
            </a:pPr>
            <a:r>
              <a:rPr lang="ar-SA" sz="2800" b="1" dirty="0" smtClean="0">
                <a:solidFill>
                  <a:schemeClr val="bg1">
                    <a:lumMod val="95000"/>
                    <a:lumOff val="5000"/>
                  </a:schemeClr>
                </a:solidFill>
              </a:rPr>
              <a:t>تامل </a:t>
            </a:r>
            <a:r>
              <a:rPr lang="ar-SA" sz="2800" b="1" dirty="0">
                <a:solidFill>
                  <a:schemeClr val="bg1">
                    <a:lumMod val="95000"/>
                    <a:lumOff val="5000"/>
                  </a:schemeClr>
                </a:solidFill>
              </a:rPr>
              <a:t>در قصص قرانی بیان گر روش ها وشیوه هایی از جنگ نرم</a:t>
            </a:r>
            <a:r>
              <a:rPr lang="fa-IR" sz="2800" b="1" dirty="0">
                <a:solidFill>
                  <a:schemeClr val="bg1">
                    <a:lumMod val="95000"/>
                    <a:lumOff val="5000"/>
                  </a:schemeClr>
                </a:solidFill>
              </a:rPr>
              <a:t> در تاریخ انبیا</a:t>
            </a:r>
            <a:r>
              <a:rPr lang="ar-SA" sz="2800" b="1" dirty="0">
                <a:solidFill>
                  <a:schemeClr val="bg1">
                    <a:lumMod val="95000"/>
                    <a:lumOff val="5000"/>
                  </a:schemeClr>
                </a:solidFill>
              </a:rPr>
              <a:t> بوده است</a:t>
            </a:r>
            <a:r>
              <a:rPr lang="fa-IR" sz="2800" b="1" dirty="0">
                <a:solidFill>
                  <a:schemeClr val="bg1">
                    <a:lumMod val="95000"/>
                    <a:lumOff val="5000"/>
                  </a:schemeClr>
                </a:solidFill>
              </a:rPr>
              <a:t>، و تاریخ اسلام مصادیق فراوانی از جنگ نرم را به ما نشان می دهد.</a:t>
            </a:r>
          </a:p>
          <a:p>
            <a:pPr marL="457200" indent="-457200" algn="justLow" rtl="1">
              <a:buFont typeface="Wingdings" pitchFamily="2" charset="2"/>
              <a:buChar char="Ø"/>
            </a:pPr>
            <a:endParaRPr lang="fa-IR" sz="2800" b="1" dirty="0" smtClean="0">
              <a:solidFill>
                <a:schemeClr val="bg1">
                  <a:lumMod val="95000"/>
                  <a:lumOff val="5000"/>
                </a:schemeClr>
              </a:solidFill>
            </a:endParaRPr>
          </a:p>
          <a:p>
            <a:pPr marL="457200" indent="-457200" algn="justLow" rtl="1">
              <a:buFont typeface="Wingdings" pitchFamily="2" charset="2"/>
              <a:buChar char="Ø"/>
            </a:pPr>
            <a:r>
              <a:rPr lang="ar-SA" sz="2800" b="1" dirty="0" smtClean="0">
                <a:solidFill>
                  <a:schemeClr val="bg1">
                    <a:lumMod val="95000"/>
                    <a:lumOff val="5000"/>
                  </a:schemeClr>
                </a:solidFill>
              </a:rPr>
              <a:t>پیشرفت </a:t>
            </a:r>
            <a:r>
              <a:rPr lang="ar-SA" sz="2800" b="1" dirty="0">
                <a:solidFill>
                  <a:schemeClr val="bg1">
                    <a:lumMod val="95000"/>
                    <a:lumOff val="5000"/>
                  </a:schemeClr>
                </a:solidFill>
              </a:rPr>
              <a:t>جنگ نرم (یا عملیات روانی) همراه پیشرفت ادراک </a:t>
            </a:r>
            <a:r>
              <a:rPr lang="fa-IR" sz="2800" b="1" dirty="0" smtClean="0">
                <a:solidFill>
                  <a:schemeClr val="bg1">
                    <a:lumMod val="95000"/>
                    <a:lumOff val="5000"/>
                  </a:schemeClr>
                </a:solidFill>
              </a:rPr>
              <a:t>واحساس </a:t>
            </a:r>
            <a:r>
              <a:rPr lang="ar-SA" sz="2800" b="1" dirty="0" smtClean="0">
                <a:solidFill>
                  <a:schemeClr val="bg1">
                    <a:lumMod val="95000"/>
                    <a:lumOff val="5000"/>
                  </a:schemeClr>
                </a:solidFill>
              </a:rPr>
              <a:t>انسانی </a:t>
            </a:r>
            <a:r>
              <a:rPr lang="ar-SA" sz="2800" b="1" dirty="0">
                <a:solidFill>
                  <a:schemeClr val="bg1">
                    <a:lumMod val="95000"/>
                    <a:lumOff val="5000"/>
                  </a:schemeClr>
                </a:solidFill>
              </a:rPr>
              <a:t>در یافتن </a:t>
            </a:r>
            <a:r>
              <a:rPr lang="fa-IR" sz="2800" b="1" dirty="0" smtClean="0">
                <a:solidFill>
                  <a:schemeClr val="bg1">
                    <a:lumMod val="95000"/>
                    <a:lumOff val="5000"/>
                  </a:schemeClr>
                </a:solidFill>
              </a:rPr>
              <a:t>تاکتیک و تکنیک های</a:t>
            </a:r>
            <a:r>
              <a:rPr lang="ar-SA" sz="2800" b="1" dirty="0" smtClean="0">
                <a:solidFill>
                  <a:schemeClr val="bg1">
                    <a:lumMod val="95000"/>
                    <a:lumOff val="5000"/>
                  </a:schemeClr>
                </a:solidFill>
              </a:rPr>
              <a:t> </a:t>
            </a:r>
            <a:r>
              <a:rPr lang="ar-SA" sz="2800" b="1" dirty="0">
                <a:solidFill>
                  <a:schemeClr val="bg1">
                    <a:lumMod val="95000"/>
                    <a:lumOff val="5000"/>
                  </a:schemeClr>
                </a:solidFill>
              </a:rPr>
              <a:t>جدید </a:t>
            </a:r>
            <a:r>
              <a:rPr lang="fa-IR" sz="2800" b="1" dirty="0" smtClean="0">
                <a:solidFill>
                  <a:schemeClr val="bg1">
                    <a:lumMod val="95000"/>
                    <a:lumOff val="5000"/>
                  </a:schemeClr>
                </a:solidFill>
              </a:rPr>
              <a:t> سیرتکاملی دارد.امروز پیشرفته  ترین فن آوری نوین در خدمت جنگ نرم </a:t>
            </a:r>
            <a:r>
              <a:rPr lang="fa-IR" sz="2800" b="1" dirty="0" smtClean="0">
                <a:solidFill>
                  <a:schemeClr val="bg1">
                    <a:lumMod val="95000"/>
                    <a:lumOff val="5000"/>
                  </a:schemeClr>
                </a:solidFill>
              </a:rPr>
              <a:t>است.</a:t>
            </a:r>
          </a:p>
          <a:p>
            <a:pPr algn="justLow" rtl="1"/>
            <a:endParaRPr lang="fa-IR" sz="2800" b="1" dirty="0">
              <a:solidFill>
                <a:schemeClr val="tx2">
                  <a:lumMod val="25000"/>
                </a:schemeClr>
              </a:solidFill>
            </a:endParaRPr>
          </a:p>
        </p:txBody>
      </p:sp>
      <p:sp>
        <p:nvSpPr>
          <p:cNvPr id="3" name="Explosion 1 2"/>
          <p:cNvSpPr/>
          <p:nvPr/>
        </p:nvSpPr>
        <p:spPr>
          <a:xfrm>
            <a:off x="1071538" y="9508"/>
            <a:ext cx="7191396" cy="1547284"/>
          </a:xfrm>
          <a:prstGeom prst="irregularSeal1">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chemeClr val="bg1">
                    <a:lumMod val="95000"/>
                    <a:lumOff val="5000"/>
                  </a:schemeClr>
                </a:solidFill>
              </a:rPr>
              <a:t> </a:t>
            </a:r>
            <a:r>
              <a:rPr lang="fa-IR" sz="3600" b="1" dirty="0" smtClean="0">
                <a:solidFill>
                  <a:schemeClr val="bg1">
                    <a:lumMod val="95000"/>
                    <a:lumOff val="5000"/>
                  </a:schemeClr>
                </a:solidFill>
              </a:rPr>
              <a:t>   </a:t>
            </a:r>
            <a:r>
              <a:rPr lang="fa-IR" sz="3600" b="1" dirty="0" smtClean="0">
                <a:solidFill>
                  <a:schemeClr val="bg1">
                    <a:lumMod val="95000"/>
                    <a:lumOff val="5000"/>
                  </a:schemeClr>
                </a:solidFill>
              </a:rPr>
              <a:t>پیشینه جنگ نرم</a:t>
            </a:r>
            <a:endParaRPr lang="fa-IR" sz="3600" dirty="0">
              <a:solidFill>
                <a:schemeClr val="bg1">
                  <a:lumMod val="95000"/>
                  <a:lumOff val="5000"/>
                </a:schemeClr>
              </a:solidFill>
            </a:endParaRPr>
          </a:p>
          <a:p>
            <a:pPr algn="ctr"/>
            <a:endParaRPr lang="en-US" sz="2000" dirty="0"/>
          </a:p>
        </p:txBody>
      </p:sp>
    </p:spTree>
    <p:extLst>
      <p:ext uri="{BB962C8B-B14F-4D97-AF65-F5344CB8AC3E}">
        <p14:creationId xmlns:p14="http://schemas.microsoft.com/office/powerpoint/2010/main" val="2684842527"/>
      </p:ext>
    </p:extLst>
  </p:cSld>
  <p:clrMapOvr>
    <a:masterClrMapping/>
  </p:clrMapOvr>
  <p:transition spd="slow">
    <p:wedg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4"/>
          <p:cNvSpPr txBox="1">
            <a:spLocks/>
          </p:cNvSpPr>
          <p:nvPr/>
        </p:nvSpPr>
        <p:spPr>
          <a:xfrm>
            <a:off x="0" y="1219200"/>
            <a:ext cx="4363716" cy="5638800"/>
          </a:xfrm>
          <a:prstGeom prst="rect">
            <a:avLst/>
          </a:prstGeom>
          <a:solidFill>
            <a:schemeClr val="accent2">
              <a:lumMod val="40000"/>
              <a:lumOff val="60000"/>
            </a:schemeClr>
          </a:solidFill>
        </p:spPr>
        <p:txBody>
          <a:bodyPr>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Low" rtl="1"/>
            <a:r>
              <a:rPr lang="fa-IR" b="1" dirty="0" smtClean="0">
                <a:solidFill>
                  <a:srgbClr val="00B050"/>
                </a:solidFill>
              </a:rPr>
              <a:t>امام خمینی:</a:t>
            </a:r>
          </a:p>
          <a:p>
            <a:pPr marL="109728" indent="0" algn="justLow" rtl="1">
              <a:buFont typeface="Wingdings 3"/>
              <a:buNone/>
            </a:pPr>
            <a:r>
              <a:rPr lang="fa-IR" b="1" dirty="0" smtClean="0">
                <a:solidFill>
                  <a:srgbClr val="00B050"/>
                </a:solidFill>
              </a:rPr>
              <a:t>قدرتی که ملت ما نشان داد و عرضه کرد بر جهان ،باید بگویم بی سابقه بوده است؛... به قدرت اسلام بوده و به قدرت ایمان </a:t>
            </a:r>
            <a:r>
              <a:rPr lang="fa-IR" b="1" dirty="0" smtClean="0">
                <a:solidFill>
                  <a:srgbClr val="FF0000"/>
                </a:solidFill>
              </a:rPr>
              <a:t>بود.اگر قدرت ایمان نبود امکان نداشت با دست خالی یک ملتی بر این قدرت های شیطانی غلبه کند.این قدرت اسلام و قدرت ایمان بود</a:t>
            </a:r>
            <a:r>
              <a:rPr lang="fa-IR" b="1" dirty="0" smtClean="0">
                <a:solidFill>
                  <a:srgbClr val="00B050"/>
                </a:solidFill>
              </a:rPr>
              <a:t> که مردم را به وحدت کشاند و این وحدت و قدرت ایمان بود که مردم را به پیروزی کشاند.</a:t>
            </a:r>
          </a:p>
          <a:p>
            <a:pPr marL="109728" indent="0" algn="justLow" rtl="1">
              <a:buFont typeface="Wingdings 3"/>
              <a:buNone/>
            </a:pPr>
            <a:r>
              <a:rPr lang="fa-IR" b="1" dirty="0" smtClean="0">
                <a:solidFill>
                  <a:srgbClr val="00B050"/>
                </a:solidFill>
              </a:rPr>
              <a:t> </a:t>
            </a:r>
            <a:r>
              <a:rPr lang="fa-IR" sz="1800" b="1" dirty="0" smtClean="0">
                <a:solidFill>
                  <a:srgbClr val="00B050"/>
                </a:solidFill>
              </a:rPr>
              <a:t>(صحیفه امام،ج،6 ،ص،392) </a:t>
            </a:r>
            <a:endParaRPr lang="en-US" sz="2200" b="1" dirty="0">
              <a:solidFill>
                <a:srgbClr val="00B050"/>
              </a:solidFill>
            </a:endParaRPr>
          </a:p>
        </p:txBody>
      </p:sp>
      <p:sp>
        <p:nvSpPr>
          <p:cNvPr id="4" name="Content Placeholder 5"/>
          <p:cNvSpPr txBox="1">
            <a:spLocks/>
          </p:cNvSpPr>
          <p:nvPr/>
        </p:nvSpPr>
        <p:spPr>
          <a:xfrm>
            <a:off x="4572000" y="1219200"/>
            <a:ext cx="4572000" cy="5638800"/>
          </a:xfrm>
          <a:prstGeom prst="rect">
            <a:avLst/>
          </a:prstGeom>
          <a:solidFill>
            <a:schemeClr val="accent2">
              <a:lumMod val="20000"/>
              <a:lumOff val="80000"/>
            </a:schemeClr>
          </a:solidFill>
        </p:spPr>
        <p:txBody>
          <a:bodyPr>
            <a:normAutofit lnSpcReduction="1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algn="justLow" rtl="1"/>
            <a:r>
              <a:rPr lang="fa-IR" b="1" dirty="0" smtClean="0">
                <a:solidFill>
                  <a:srgbClr val="FF0000"/>
                </a:solidFill>
              </a:rPr>
              <a:t>لوسین ژرژ:</a:t>
            </a:r>
          </a:p>
          <a:p>
            <a:pPr marL="109728" indent="0" algn="justLow" rtl="1">
              <a:buFont typeface="Wingdings 3"/>
              <a:buNone/>
            </a:pPr>
            <a:r>
              <a:rPr lang="fa-IR" b="1" dirty="0" smtClean="0">
                <a:solidFill>
                  <a:srgbClr val="FF0000"/>
                </a:solidFill>
              </a:rPr>
              <a:t>در پیچ یکی از کوچه های تنگ نجف مسکن محقر آیت الله خمینی قرار دارد.این خانه نظیر مسکن فقیر ترین افراد نجف است.در سه اتاق این خانه ،حداکثر دوازده تن از نزدیکان وی حضور دارند.</a:t>
            </a:r>
            <a:r>
              <a:rPr lang="fa-IR" b="1" dirty="0" smtClean="0">
                <a:solidFill>
                  <a:schemeClr val="bg1"/>
                </a:solidFill>
              </a:rPr>
              <a:t>اگر آیت الله خمینی قدرت ان را دارد که ایران را به حرکت دراورد و قیام برانگیزد،این قدرت ناشی از تسلط و اقتدار وی بر افکار مردم ایران است</a:t>
            </a:r>
            <a:r>
              <a:rPr lang="fa-IR" b="1" dirty="0" smtClean="0">
                <a:solidFill>
                  <a:srgbClr val="FF0000"/>
                </a:solidFill>
              </a:rPr>
              <a:t>؛ اقتداری که پس از تبعید وی از ایران به جای آنکه کم شود ،ده ها برابر شده است. </a:t>
            </a:r>
          </a:p>
          <a:p>
            <a:pPr marL="109728" indent="0" algn="justLow" rtl="1">
              <a:buFont typeface="Wingdings 3"/>
              <a:buNone/>
            </a:pPr>
            <a:r>
              <a:rPr lang="fa-IR" sz="1500" b="1" dirty="0" smtClean="0">
                <a:solidFill>
                  <a:srgbClr val="FF0000"/>
                </a:solidFill>
              </a:rPr>
              <a:t>(مصاحبه لوسین با امام در نجف 57/2/16-6 مه 1978روزنامه لوموند-)</a:t>
            </a:r>
            <a:endParaRPr lang="en-US" sz="1500" b="1" dirty="0">
              <a:solidFill>
                <a:srgbClr val="FF0000"/>
              </a:solidFill>
            </a:endParaRPr>
          </a:p>
        </p:txBody>
      </p:sp>
      <p:sp>
        <p:nvSpPr>
          <p:cNvPr id="5" name="AutoShape 8"/>
          <p:cNvSpPr>
            <a:spLocks noChangeArrowheads="1"/>
          </p:cNvSpPr>
          <p:nvPr/>
        </p:nvSpPr>
        <p:spPr bwMode="auto">
          <a:xfrm>
            <a:off x="304800" y="0"/>
            <a:ext cx="8534400" cy="1219200"/>
          </a:xfrm>
          <a:prstGeom prst="star32">
            <a:avLst>
              <a:gd name="adj" fmla="val 37500"/>
            </a:avLst>
          </a:prstGeom>
          <a:ln>
            <a:headEnd/>
            <a:tailEnd/>
          </a:ln>
          <a:scene3d>
            <a:camera prst="orthographicFront"/>
            <a:lightRig rig="threePt" dir="t"/>
          </a:scene3d>
          <a:sp3d>
            <a:bevelT w="165100" prst="coolSlant"/>
          </a:sp3d>
        </p:spPr>
        <p:style>
          <a:lnRef idx="2">
            <a:schemeClr val="accent3"/>
          </a:lnRef>
          <a:fillRef idx="1">
            <a:schemeClr val="lt1"/>
          </a:fillRef>
          <a:effectRef idx="0">
            <a:schemeClr val="accent3"/>
          </a:effectRef>
          <a:fontRef idx="minor">
            <a:schemeClr val="dk1"/>
          </a:fontRef>
        </p:style>
        <p:txBody>
          <a:bodyPr wrap="none" anchor="ctr"/>
          <a:lstStyle/>
          <a:p>
            <a:pPr algn="ctr">
              <a:defRPr/>
            </a:pPr>
            <a:endParaRPr lang="fa-IR" sz="3200" dirty="0" smtClean="0">
              <a:solidFill>
                <a:srgbClr val="C00000"/>
              </a:solidFill>
            </a:endParaRPr>
          </a:p>
          <a:p>
            <a:pPr algn="ctr">
              <a:defRPr/>
            </a:pPr>
            <a:r>
              <a:rPr lang="fa-IR" sz="5400" dirty="0" smtClean="0">
                <a:solidFill>
                  <a:srgbClr val="C00000"/>
                </a:solidFill>
              </a:rPr>
              <a:t>قدرت نرم اسلام و روح الله</a:t>
            </a:r>
            <a:endParaRPr lang="en-US" sz="5400" dirty="0">
              <a:solidFill>
                <a:srgbClr val="C00000"/>
              </a:solidFill>
            </a:endParaRPr>
          </a:p>
          <a:p>
            <a:pPr algn="ctr">
              <a:defRPr/>
            </a:pPr>
            <a:endParaRPr lang="fa-IR" sz="3200" b="1" dirty="0" smtClean="0">
              <a:solidFill>
                <a:srgbClr val="C00000"/>
              </a:solidFill>
            </a:endParaRPr>
          </a:p>
        </p:txBody>
      </p:sp>
    </p:spTree>
    <p:extLst>
      <p:ext uri="{BB962C8B-B14F-4D97-AF65-F5344CB8AC3E}">
        <p14:creationId xmlns:p14="http://schemas.microsoft.com/office/powerpoint/2010/main" val="3598492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1800" fill="hold">
                                          <p:stCondLst>
                                            <p:cond delay="0"/>
                                          </p:stCondLst>
                                        </p:cTn>
                                        <p:tgtEl>
                                          <p:spTgt spid="5"/>
                                        </p:tgtEl>
                                        <p:attrNameLst>
                                          <p:attrName>ppt_x</p:attrName>
                                        </p:attrNameLst>
                                      </p:cBhvr>
                                    </p:anim>
                                    <p:anim from="0" to="-1.0" calcmode="lin" valueType="num">
                                      <p:cBhvr>
                                        <p:cTn id="8" dur="600" decel="50000" autoRev="1" fill="hold">
                                          <p:stCondLst>
                                            <p:cond delay="1800"/>
                                          </p:stCondLst>
                                        </p:cTn>
                                        <p:tgtEl>
                                          <p:spTgt spid="5"/>
                                        </p:tgtEl>
                                        <p:attrNameLst>
                                          <p:attrName>xshear</p:attrName>
                                        </p:attrNameLst>
                                      </p:cBhvr>
                                    </p:anim>
                                    <p:animScale>
                                      <p:cBhvr>
                                        <p:cTn id="9" dur="600" decel="100000" autoRev="1" fill="hold">
                                          <p:stCondLst>
                                            <p:cond delay="1800"/>
                                          </p:stCondLst>
                                        </p:cTn>
                                        <p:tgtEl>
                                          <p:spTgt spid="5"/>
                                        </p:tgtEl>
                                      </p:cBhvr>
                                      <p:from x="100000" y="100000"/>
                                      <p:to x="80000" y="100000"/>
                                    </p:animScale>
                                    <p:anim by="(#ppt_h/3+#ppt_w*0.1)" calcmode="lin" valueType="num">
                                      <p:cBhvr additive="sum">
                                        <p:cTn id="10" dur="600" decel="100000" autoRev="1" fill="hold">
                                          <p:stCondLst>
                                            <p:cond delay="18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9144000" cy="5376672"/>
          </a:xfrm>
        </p:spPr>
        <p:style>
          <a:lnRef idx="1">
            <a:schemeClr val="accent2"/>
          </a:lnRef>
          <a:fillRef idx="2">
            <a:schemeClr val="accent2"/>
          </a:fillRef>
          <a:effectRef idx="1">
            <a:schemeClr val="accent2"/>
          </a:effectRef>
          <a:fontRef idx="minor">
            <a:schemeClr val="dk1"/>
          </a:fontRef>
        </p:style>
        <p:txBody>
          <a:bodyPr>
            <a:normAutofit/>
          </a:bodyPr>
          <a:lstStyle/>
          <a:p>
            <a:pPr marL="109728" indent="0" algn="r" rtl="1">
              <a:buNone/>
            </a:pPr>
            <a:r>
              <a:rPr lang="ar-SA" sz="2000" dirty="0"/>
              <a:t>در راستای تبین قدرت نرم باید یه سنت الهی در چارچوب آموزه های اسلامی و قرانی به عنوان یک راهبرد در مقابله وتهاجم در جنگ نرم توجه ویژه داشت. تاثیر راهبرد قرانی که در محیط دو جبهه جدال حق و باطل قابل ترسیم می </a:t>
            </a:r>
            <a:r>
              <a:rPr lang="ar-SA" sz="2000" dirty="0" smtClean="0"/>
              <a:t>باشد</a:t>
            </a:r>
            <a:r>
              <a:rPr lang="fa-IR" sz="2000" dirty="0" smtClean="0"/>
              <a:t>.برخی سنت ها عبارتند از:</a:t>
            </a:r>
          </a:p>
          <a:p>
            <a:pPr algn="r" rtl="1"/>
            <a:r>
              <a:rPr lang="fa-IR" sz="2000" dirty="0" smtClean="0"/>
              <a:t>ایمان و اندیشه و باورهای دینی  «</a:t>
            </a:r>
            <a:r>
              <a:rPr lang="ar-SA" sz="2000" dirty="0" smtClean="0"/>
              <a:t>إِنَّ </a:t>
            </a:r>
            <a:r>
              <a:rPr lang="ar-SA" sz="2000" dirty="0"/>
              <a:t>اللَّهَ يُدَافِعُ عَنِ الَّذِينَ ءَامَنُواْ </a:t>
            </a:r>
            <a:r>
              <a:rPr lang="fa-IR" sz="2000" dirty="0"/>
              <a:t>»</a:t>
            </a:r>
            <a:endParaRPr lang="fa-IR" sz="2000" dirty="0" smtClean="0"/>
          </a:p>
          <a:p>
            <a:pPr algn="r" rtl="1"/>
            <a:r>
              <a:rPr lang="fa-IR" sz="2000" dirty="0" smtClean="0"/>
              <a:t>ولایت مداری و تبعیت خالصانه وفرهنگ انتظار</a:t>
            </a:r>
          </a:p>
          <a:p>
            <a:pPr algn="r" rtl="1"/>
            <a:r>
              <a:rPr lang="fa-IR" sz="2000" dirty="0" smtClean="0"/>
              <a:t>استقامت و ثبات قدم در میدان جهاد  «فَاسْتَقِمْ </a:t>
            </a:r>
            <a:r>
              <a:rPr lang="fa-IR" sz="2000" dirty="0"/>
              <a:t>كَما </a:t>
            </a:r>
            <a:r>
              <a:rPr lang="fa-IR" sz="2000" dirty="0" smtClean="0"/>
              <a:t>أُمِرْتَ» </a:t>
            </a:r>
          </a:p>
          <a:p>
            <a:pPr algn="r" rtl="1"/>
            <a:r>
              <a:rPr lang="fa-IR" sz="2000" dirty="0" smtClean="0"/>
              <a:t>حسن ظن و یقین به وعده نصرت الهی  «</a:t>
            </a:r>
            <a:r>
              <a:rPr lang="ar-SA" sz="2000" dirty="0" smtClean="0"/>
              <a:t>لینصرنّ </a:t>
            </a:r>
            <a:r>
              <a:rPr lang="ar-SA" sz="2000" dirty="0"/>
              <a:t>اللّه من ینصره»</a:t>
            </a:r>
            <a:endParaRPr lang="fa-IR" sz="2000" dirty="0" smtClean="0"/>
          </a:p>
          <a:p>
            <a:pPr algn="r" rtl="1"/>
            <a:r>
              <a:rPr lang="fa-IR" sz="2000" dirty="0" smtClean="0"/>
              <a:t>ارتباط دائمی و مستمر با خداوند(دعا، نیایش وتضرع)</a:t>
            </a:r>
          </a:p>
          <a:p>
            <a:pPr algn="r" rtl="1"/>
            <a:r>
              <a:rPr lang="fa-IR" sz="2000" dirty="0" smtClean="0"/>
              <a:t>بصیرت و صبر</a:t>
            </a:r>
          </a:p>
          <a:p>
            <a:pPr algn="r" rtl="1"/>
            <a:r>
              <a:rPr lang="fa-IR" sz="2000" dirty="0" smtClean="0"/>
              <a:t>اعتماد به نفس و امید به آینده و اجتناب از یاس</a:t>
            </a:r>
          </a:p>
          <a:p>
            <a:pPr algn="r" rtl="1"/>
            <a:r>
              <a:rPr lang="fa-IR" sz="2000" dirty="0" smtClean="0"/>
              <a:t>استفاده از نمادها،علائم ،شعائر و بینش نماد شناسی </a:t>
            </a:r>
            <a:r>
              <a:rPr lang="ar-SA" sz="2000" dirty="0" smtClean="0"/>
              <a:t>مَنْ </a:t>
            </a:r>
            <a:r>
              <a:rPr lang="ar-SA" sz="2000" dirty="0"/>
              <a:t>يُعَظِّمْ شَعائِرَ اللَّهِ فَإِنَّها مِنْ تَقْوَى الْقُلُوبِ</a:t>
            </a:r>
            <a:r>
              <a:rPr lang="ar-SA" sz="2000" dirty="0" smtClean="0"/>
              <a:t>»</a:t>
            </a:r>
            <a:endParaRPr lang="fa-IR" sz="2000" dirty="0" smtClean="0"/>
          </a:p>
          <a:p>
            <a:pPr algn="r" rtl="1"/>
            <a:r>
              <a:rPr lang="fa-IR" sz="2000" dirty="0" smtClean="0"/>
              <a:t>تکلیف گرایی وطبیعی دانستن پیروزی و شکست</a:t>
            </a:r>
          </a:p>
          <a:p>
            <a:pPr algn="r" rtl="1"/>
            <a:r>
              <a:rPr lang="fa-IR" sz="2000" dirty="0" smtClean="0"/>
              <a:t>پایبندی به اصول و رعایت خطوط قرمز</a:t>
            </a:r>
          </a:p>
          <a:p>
            <a:pPr algn="r" rtl="1"/>
            <a:r>
              <a:rPr lang="fa-IR" sz="2000" dirty="0" smtClean="0"/>
              <a:t>روحیه شهادت طلبی و ایثار «</a:t>
            </a:r>
            <a:r>
              <a:rPr lang="ar-SA" sz="2000" dirty="0" smtClean="0"/>
              <a:t>وَلَا تحَسَبنَ</a:t>
            </a:r>
            <a:r>
              <a:rPr lang="ar-SA" sz="2000" dirty="0"/>
              <a:t>‏َّ الَّذِينَ قُتِلُواْ فىِ سَبِيلِ اللَّهِ أَمْوَاتَا  بَلْ أَحْيَاءٌ عِندَ رَبِّهِمْ يُرْزَقُونَ»</a:t>
            </a:r>
            <a:endParaRPr lang="fa-IR" sz="2000" dirty="0" smtClean="0"/>
          </a:p>
          <a:p>
            <a:pPr algn="r" rtl="1"/>
            <a:r>
              <a:rPr lang="fa-IR" sz="2000" dirty="0" smtClean="0"/>
              <a:t>زدودن حب دنیا و دنیا را وسیله عبور و مقدمه آخرت دانستن «</a:t>
            </a:r>
            <a:r>
              <a:rPr lang="ar-SA" sz="2000" dirty="0" smtClean="0"/>
              <a:t>رَبَّنَا </a:t>
            </a:r>
            <a:r>
              <a:rPr lang="ar-SA" sz="2000" dirty="0"/>
              <a:t>لَا تجَعَلْنَا فِتْنَةً لِّلَّذِينَ كَفَرُواْ </a:t>
            </a:r>
            <a:r>
              <a:rPr lang="fa-IR" sz="2000" dirty="0" smtClean="0"/>
              <a:t>»</a:t>
            </a:r>
            <a:endParaRPr lang="en-US" sz="2000" dirty="0"/>
          </a:p>
        </p:txBody>
      </p:sp>
      <p:sp>
        <p:nvSpPr>
          <p:cNvPr id="3" name="Title 2"/>
          <p:cNvSpPr>
            <a:spLocks noGrp="1"/>
          </p:cNvSpPr>
          <p:nvPr>
            <p:ph type="title"/>
          </p:nvPr>
        </p:nvSpPr>
        <p:spPr>
          <a:xfrm>
            <a:off x="0" y="381000"/>
            <a:ext cx="9144000" cy="990600"/>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r" rtl="1"/>
            <a:r>
              <a:rPr lang="fa-IR" sz="3100" dirty="0" smtClean="0"/>
              <a:t/>
            </a:r>
            <a:br>
              <a:rPr lang="fa-IR" sz="3100" dirty="0" smtClean="0"/>
            </a:br>
            <a:r>
              <a:rPr lang="fa-IR" sz="3100" dirty="0" smtClean="0"/>
              <a:t>قدرت نرم سنت های الهی</a:t>
            </a:r>
            <a:r>
              <a:rPr lang="fa-IR" sz="2200" dirty="0" smtClean="0"/>
              <a:t>«</a:t>
            </a:r>
            <a:r>
              <a:rPr lang="ar-SA" sz="2700" dirty="0" smtClean="0">
                <a:effectLst/>
              </a:rPr>
              <a:t>سنّة </a:t>
            </a:r>
            <a:r>
              <a:rPr lang="ar-SA" sz="2700" dirty="0">
                <a:effectLst/>
              </a:rPr>
              <a:t>اللّه الّتی قد خلت من قبل و لن تجد لسنّة اللّه تبدیلا</a:t>
            </a:r>
            <a:r>
              <a:rPr lang="ar-SA" sz="2200" dirty="0">
                <a:effectLst/>
              </a:rPr>
              <a:t>»</a:t>
            </a:r>
            <a:endParaRPr lang="en-US" sz="2700" dirty="0"/>
          </a:p>
        </p:txBody>
      </p:sp>
      <p:sp>
        <p:nvSpPr>
          <p:cNvPr id="4" name="AutoShape 8"/>
          <p:cNvSpPr>
            <a:spLocks noChangeArrowheads="1"/>
          </p:cNvSpPr>
          <p:nvPr/>
        </p:nvSpPr>
        <p:spPr bwMode="auto">
          <a:xfrm>
            <a:off x="381000" y="-76200"/>
            <a:ext cx="8534400" cy="914400"/>
          </a:xfrm>
          <a:prstGeom prst="star32">
            <a:avLst>
              <a:gd name="adj" fmla="val 37500"/>
            </a:avLst>
          </a:prstGeom>
          <a:solidFill>
            <a:srgbClr val="FFC000"/>
          </a:solidFill>
          <a:ln>
            <a:headEnd/>
            <a:tailEnd/>
          </a:ln>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4800" dirty="0" smtClean="0"/>
              <a:t>ب-4: </a:t>
            </a:r>
            <a:r>
              <a:rPr lang="fa-IR" sz="4800" dirty="0"/>
              <a:t>اقدامات پیشدستانه آفندی</a:t>
            </a:r>
            <a:endParaRPr lang="fa-IR" sz="3200" b="1" dirty="0" smtClean="0">
              <a:solidFill>
                <a:schemeClr val="tx1"/>
              </a:solidFill>
            </a:endParaRPr>
          </a:p>
        </p:txBody>
      </p:sp>
    </p:spTree>
    <p:extLst>
      <p:ext uri="{BB962C8B-B14F-4D97-AF65-F5344CB8AC3E}">
        <p14:creationId xmlns:p14="http://schemas.microsoft.com/office/powerpoint/2010/main" val="3019632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61615250"/>
              </p:ext>
            </p:extLst>
          </p:nvPr>
        </p:nvGraphicFramePr>
        <p:xfrm>
          <a:off x="142843" y="1500174"/>
          <a:ext cx="9001157" cy="5357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a:xfrm>
            <a:off x="0" y="71414"/>
            <a:ext cx="9067800" cy="1200329"/>
          </a:xfrm>
          <a:prstGeom prst="rect">
            <a:avLst/>
          </a:prstGeom>
          <a:ln>
            <a:noFill/>
          </a:ln>
          <a:effectLst/>
          <a:scene3d>
            <a:camera prst="orthographicFront">
              <a:rot lat="0" lon="0" rev="0"/>
            </a:camera>
            <a:lightRig rig="chilly" dir="tl">
              <a:rot lat="0" lon="0" rev="18480000"/>
            </a:lightRig>
          </a:scene3d>
          <a:sp3d prstMaterial="clear">
            <a:bevelT h="63500"/>
          </a:sp3d>
        </p:spPr>
        <p:style>
          <a:lnRef idx="1">
            <a:schemeClr val="accent2"/>
          </a:lnRef>
          <a:fillRef idx="3">
            <a:schemeClr val="accent2"/>
          </a:fillRef>
          <a:effectRef idx="2">
            <a:schemeClr val="accent2"/>
          </a:effectRef>
          <a:fontRef idx="minor">
            <a:schemeClr val="lt1"/>
          </a:fontRef>
        </p:style>
        <p:txBody>
          <a:bodyPr wrap="square">
            <a:spAutoFit/>
          </a:bodyPr>
          <a:lstStyle/>
          <a:p>
            <a:pPr algn="ctr">
              <a:defRPr/>
            </a:pPr>
            <a:endParaRPr lang="fa-IR" sz="2400" b="1" dirty="0" smtClean="0">
              <a:solidFill>
                <a:schemeClr val="bg1"/>
              </a:solidFill>
            </a:endParaRPr>
          </a:p>
          <a:p>
            <a:pPr algn="ctr">
              <a:defRPr/>
            </a:pPr>
            <a:endParaRPr lang="fa-IR" sz="2400" b="1" dirty="0" smtClean="0">
              <a:solidFill>
                <a:schemeClr val="bg1"/>
              </a:solidFill>
            </a:endParaRPr>
          </a:p>
          <a:p>
            <a:pPr algn="ctr">
              <a:defRPr/>
            </a:pPr>
            <a:r>
              <a:rPr lang="fa-IR" sz="2400" b="1" dirty="0" smtClean="0">
                <a:solidFill>
                  <a:schemeClr val="bg1"/>
                </a:solidFill>
              </a:rPr>
              <a:t>مهندسی </a:t>
            </a:r>
            <a:r>
              <a:rPr lang="fa-IR" sz="2400" b="1" dirty="0">
                <a:solidFill>
                  <a:schemeClr val="bg1"/>
                </a:solidFill>
              </a:rPr>
              <a:t>فرهنگی راهبرد مقاوم سازی پایدار</a:t>
            </a:r>
            <a:endParaRPr lang="fa-IR" sz="2000" b="1" dirty="0">
              <a:solidFill>
                <a:schemeClr val="bg1"/>
              </a:solidFill>
            </a:endParaRPr>
          </a:p>
        </p:txBody>
      </p:sp>
      <p:sp>
        <p:nvSpPr>
          <p:cNvPr id="5" name="AutoShape 8"/>
          <p:cNvSpPr>
            <a:spLocks noChangeArrowheads="1"/>
          </p:cNvSpPr>
          <p:nvPr/>
        </p:nvSpPr>
        <p:spPr bwMode="auto">
          <a:xfrm>
            <a:off x="358080" y="0"/>
            <a:ext cx="8534400" cy="914400"/>
          </a:xfrm>
          <a:prstGeom prst="star32">
            <a:avLst>
              <a:gd name="adj" fmla="val 37500"/>
            </a:avLst>
          </a:prstGeom>
          <a:solidFill>
            <a:schemeClr val="accent6">
              <a:lumMod val="50000"/>
            </a:schemeClr>
          </a:solidFill>
          <a:ln>
            <a:noFill/>
            <a:headEnd/>
            <a:tailEnd/>
          </a:ln>
          <a:effectLst/>
          <a:scene3d>
            <a:camera prst="orthographicFront">
              <a:rot lat="0" lon="0" rev="0"/>
            </a:camera>
            <a:lightRig rig="chilly" dir="t">
              <a:rot lat="0" lon="0" rev="18480000"/>
            </a:lightRig>
          </a:scene3d>
          <a:sp3d prstMaterial="clear">
            <a:bevelT h="63500"/>
          </a:sp3d>
        </p:spPr>
        <p:style>
          <a:lnRef idx="1">
            <a:schemeClr val="accent2"/>
          </a:lnRef>
          <a:fillRef idx="2">
            <a:schemeClr val="accent2"/>
          </a:fillRef>
          <a:effectRef idx="1">
            <a:schemeClr val="accent2"/>
          </a:effectRef>
          <a:fontRef idx="minor">
            <a:schemeClr val="dk1"/>
          </a:fontRef>
        </p:style>
        <p:txBody>
          <a:bodyPr wrap="none" anchor="ctr"/>
          <a:lstStyle/>
          <a:p>
            <a:pPr algn="ctr">
              <a:defRPr/>
            </a:pPr>
            <a:r>
              <a:rPr lang="fa-IR" sz="3600" b="1" dirty="0" smtClean="0">
                <a:solidFill>
                  <a:schemeClr val="bg1"/>
                </a:solidFill>
              </a:rPr>
              <a:t>ب-5: راهبرد پیشدستانه آفندی</a:t>
            </a:r>
          </a:p>
        </p:txBody>
      </p:sp>
    </p:spTree>
    <p:extLst>
      <p:ext uri="{BB962C8B-B14F-4D97-AF65-F5344CB8AC3E}">
        <p14:creationId xmlns:p14="http://schemas.microsoft.com/office/powerpoint/2010/main" val="380983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1800" fill="hold">
                                          <p:stCondLst>
                                            <p:cond delay="0"/>
                                          </p:stCondLst>
                                        </p:cTn>
                                        <p:tgtEl>
                                          <p:spTgt spid="5"/>
                                        </p:tgtEl>
                                        <p:attrNameLst>
                                          <p:attrName>ppt_x</p:attrName>
                                        </p:attrNameLst>
                                      </p:cBhvr>
                                    </p:anim>
                                    <p:anim from="0" to="-1.0" calcmode="lin" valueType="num">
                                      <p:cBhvr>
                                        <p:cTn id="8" dur="600" decel="50000" autoRev="1" fill="hold">
                                          <p:stCondLst>
                                            <p:cond delay="1800"/>
                                          </p:stCondLst>
                                        </p:cTn>
                                        <p:tgtEl>
                                          <p:spTgt spid="5"/>
                                        </p:tgtEl>
                                        <p:attrNameLst>
                                          <p:attrName>xshear</p:attrName>
                                        </p:attrNameLst>
                                      </p:cBhvr>
                                    </p:anim>
                                    <p:animScale>
                                      <p:cBhvr>
                                        <p:cTn id="9" dur="600" decel="100000" autoRev="1" fill="hold">
                                          <p:stCondLst>
                                            <p:cond delay="1800"/>
                                          </p:stCondLst>
                                        </p:cTn>
                                        <p:tgtEl>
                                          <p:spTgt spid="5"/>
                                        </p:tgtEl>
                                      </p:cBhvr>
                                      <p:from x="100000" y="100000"/>
                                      <p:to x="80000" y="100000"/>
                                    </p:animScale>
                                    <p:anim by="(#ppt_h/3+#ppt_w*0.1)" calcmode="lin" valueType="num">
                                      <p:cBhvr additive="sum">
                                        <p:cTn id="10" dur="600" decel="100000" autoRev="1" fill="hold">
                                          <p:stCondLst>
                                            <p:cond delay="18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481328"/>
            <a:ext cx="9144000" cy="5376672"/>
          </a:xfrm>
        </p:spPr>
        <p:style>
          <a:lnRef idx="1">
            <a:schemeClr val="accent2"/>
          </a:lnRef>
          <a:fillRef idx="2">
            <a:schemeClr val="accent2"/>
          </a:fillRef>
          <a:effectRef idx="1">
            <a:schemeClr val="accent2"/>
          </a:effectRef>
          <a:fontRef idx="minor">
            <a:schemeClr val="dk1"/>
          </a:fontRef>
        </p:style>
        <p:txBody>
          <a:bodyPr>
            <a:normAutofit/>
          </a:bodyPr>
          <a:lstStyle/>
          <a:p>
            <a:pPr algn="r" rtl="1"/>
            <a:endParaRPr lang="fa-IR" dirty="0" smtClean="0"/>
          </a:p>
          <a:p>
            <a:pPr marL="109728" indent="0" algn="r" rtl="1">
              <a:buNone/>
            </a:pPr>
            <a:r>
              <a:rPr lang="fa-IR" dirty="0" smtClean="0"/>
              <a:t>راهکار سلبی: </a:t>
            </a:r>
            <a:endParaRPr lang="fa-IR" dirty="0"/>
          </a:p>
          <a:p>
            <a:pPr algn="r" rtl="1"/>
            <a:r>
              <a:rPr lang="fa-IR" dirty="0" smtClean="0"/>
              <a:t>دشمن شناسی وتقویت روح دشمن ستیزی</a:t>
            </a:r>
          </a:p>
          <a:p>
            <a:pPr algn="r" rtl="1"/>
            <a:r>
              <a:rPr lang="fa-IR" dirty="0" smtClean="0"/>
              <a:t>عدم تبعیت از ابلیس بزرگترین دشمن درون و مبارزه با شیطان بزرگ</a:t>
            </a:r>
          </a:p>
          <a:p>
            <a:pPr algn="r" rtl="1"/>
            <a:r>
              <a:rPr lang="fa-IR" dirty="0" smtClean="0"/>
              <a:t>فراموش نکردن دشمن اصلی در فتنه ها </a:t>
            </a:r>
          </a:p>
          <a:p>
            <a:pPr algn="r" rtl="1"/>
            <a:r>
              <a:rPr lang="fa-IR" dirty="0" smtClean="0"/>
              <a:t>سوء ظن دائمی نسبت به دشمنان</a:t>
            </a:r>
          </a:p>
          <a:p>
            <a:pPr algn="r" rtl="1"/>
            <a:r>
              <a:rPr lang="fa-IR" dirty="0" smtClean="0"/>
              <a:t>عدم پیمان دائمی و استراتژیک و دوستی راهبردی با دشمن</a:t>
            </a:r>
          </a:p>
          <a:p>
            <a:pPr algn="r" rtl="1"/>
            <a:r>
              <a:rPr lang="fa-IR" dirty="0" smtClean="0"/>
              <a:t>دل خوش نکردن به وعده های توخالی و پوچ دشمن</a:t>
            </a:r>
          </a:p>
          <a:p>
            <a:pPr algn="r" rtl="1"/>
            <a:r>
              <a:rPr lang="fa-IR" dirty="0" smtClean="0"/>
              <a:t>عدم تمکین و پیروی نکردن از برنامه دشمن</a:t>
            </a:r>
          </a:p>
          <a:p>
            <a:pPr algn="r" rtl="1"/>
            <a:r>
              <a:rPr lang="fa-IR" dirty="0" smtClean="0"/>
              <a:t>نهراسیدن از هیمنه و هیبت و قدرت دشمن</a:t>
            </a:r>
          </a:p>
          <a:p>
            <a:pPr algn="r" rtl="1"/>
            <a:r>
              <a:rPr lang="fa-IR" dirty="0" smtClean="0"/>
              <a:t>عدم تلاش برای جلب رضایت دشمن  </a:t>
            </a:r>
            <a:endParaRPr lang="en-US" dirty="0"/>
          </a:p>
        </p:txBody>
      </p:sp>
      <p:sp>
        <p:nvSpPr>
          <p:cNvPr id="3" name="Rectangle 2"/>
          <p:cNvSpPr/>
          <p:nvPr/>
        </p:nvSpPr>
        <p:spPr>
          <a:xfrm>
            <a:off x="0" y="609600"/>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 </a:t>
            </a:r>
            <a:endParaRPr lang="en-US" sz="2700" b="1" dirty="0">
              <a:solidFill>
                <a:prstClr val="black"/>
              </a:solidFill>
            </a:endParaRPr>
          </a:p>
        </p:txBody>
      </p:sp>
      <p:sp>
        <p:nvSpPr>
          <p:cNvPr id="6" name="AutoShape 8"/>
          <p:cNvSpPr>
            <a:spLocks noGrp="1" noChangeArrowheads="1"/>
          </p:cNvSpPr>
          <p:nvPr>
            <p:ph type="title"/>
          </p:nvPr>
        </p:nvSpPr>
        <p:spPr bwMode="auto">
          <a:xfrm>
            <a:off x="457200" y="0"/>
            <a:ext cx="8229600" cy="1143000"/>
          </a:xfrm>
          <a:prstGeom prst="star32">
            <a:avLst>
              <a:gd name="adj" fmla="val 37500"/>
            </a:avLst>
          </a:prstGeom>
          <a:solidFill>
            <a:srgbClr val="FFC000"/>
          </a:solidFill>
          <a:ln>
            <a:headEnd/>
            <a:tailEnd/>
          </a:ln>
          <a:scene3d>
            <a:camera prst="orthographicFront"/>
            <a:lightRig rig="sof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normAutofit fontScale="90000"/>
            <a:scene3d>
              <a:camera prst="orthographicFront"/>
              <a:lightRig rig="soft" dir="t"/>
            </a:scene3d>
            <a:sp3d prstMaterial="softEdge">
              <a:bevelT w="25400" h="25400"/>
            </a:sp3d>
          </a:bodyPr>
          <a:lstStyle/>
          <a:p>
            <a:pPr algn="ctr">
              <a:defRPr/>
            </a:pPr>
            <a:r>
              <a:rPr lang="fa-IR" sz="3600" dirty="0" smtClean="0">
                <a:solidFill>
                  <a:schemeClr val="tx2">
                    <a:lumMod val="25000"/>
                  </a:schemeClr>
                </a:solidFill>
              </a:rPr>
              <a:t>ج-1</a:t>
            </a:r>
            <a:r>
              <a:rPr lang="fa-IR" sz="3600" b="1" dirty="0" smtClean="0">
                <a:solidFill>
                  <a:schemeClr val="tx2">
                    <a:lumMod val="25000"/>
                  </a:schemeClr>
                </a:solidFill>
              </a:rPr>
              <a:t>: راهبرد پیش گیرانه پدآفندی</a:t>
            </a:r>
          </a:p>
        </p:txBody>
      </p:sp>
    </p:spTree>
    <p:extLst>
      <p:ext uri="{BB962C8B-B14F-4D97-AF65-F5344CB8AC3E}">
        <p14:creationId xmlns:p14="http://schemas.microsoft.com/office/powerpoint/2010/main" val="3435974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1800" fill="hold">
                                          <p:stCondLst>
                                            <p:cond delay="0"/>
                                          </p:stCondLst>
                                        </p:cTn>
                                        <p:tgtEl>
                                          <p:spTgt spid="6"/>
                                        </p:tgtEl>
                                        <p:attrNameLst>
                                          <p:attrName>ppt_x</p:attrName>
                                        </p:attrNameLst>
                                      </p:cBhvr>
                                    </p:anim>
                                    <p:anim from="0" to="-1.0" calcmode="lin" valueType="num">
                                      <p:cBhvr>
                                        <p:cTn id="8" dur="600" decel="50000" autoRev="1" fill="hold">
                                          <p:stCondLst>
                                            <p:cond delay="1800"/>
                                          </p:stCondLst>
                                        </p:cTn>
                                        <p:tgtEl>
                                          <p:spTgt spid="6"/>
                                        </p:tgtEl>
                                        <p:attrNameLst>
                                          <p:attrName>xshear</p:attrName>
                                        </p:attrNameLst>
                                      </p:cBhvr>
                                    </p:anim>
                                    <p:animScale>
                                      <p:cBhvr>
                                        <p:cTn id="9" dur="600" decel="100000" autoRev="1" fill="hold">
                                          <p:stCondLst>
                                            <p:cond delay="1800"/>
                                          </p:stCondLst>
                                        </p:cTn>
                                        <p:tgtEl>
                                          <p:spTgt spid="6"/>
                                        </p:tgtEl>
                                      </p:cBhvr>
                                      <p:from x="100000" y="100000"/>
                                      <p:to x="80000" y="100000"/>
                                    </p:animScale>
                                    <p:anim by="(#ppt_h/3+#ppt_w*0.1)" calcmode="lin" valueType="num">
                                      <p:cBhvr additive="sum">
                                        <p:cTn id="10" dur="600" decel="100000" autoRev="1" fill="hold">
                                          <p:stCondLst>
                                            <p:cond delay="18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625574"/>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9" name="AutoShape 8"/>
          <p:cNvSpPr>
            <a:spLocks noGrp="1" noChangeArrowheads="1"/>
          </p:cNvSpPr>
          <p:nvPr>
            <p:ph type="title"/>
          </p:nvPr>
        </p:nvSpPr>
        <p:spPr bwMode="auto">
          <a:xfrm>
            <a:off x="457200" y="0"/>
            <a:ext cx="8229600" cy="1143000"/>
          </a:xfrm>
          <a:prstGeom prst="star32">
            <a:avLst>
              <a:gd name="adj" fmla="val 37500"/>
            </a:avLst>
          </a:prstGeom>
          <a:solidFill>
            <a:srgbClr val="FFC000"/>
          </a:solidFill>
          <a:ln>
            <a:headEnd/>
            <a:tailEnd/>
          </a:ln>
        </p:spPr>
        <p:style>
          <a:lnRef idx="1">
            <a:schemeClr val="accent2"/>
          </a:lnRef>
          <a:fillRef idx="2">
            <a:schemeClr val="accent2"/>
          </a:fillRef>
          <a:effectRef idx="1">
            <a:schemeClr val="accent2"/>
          </a:effectRef>
          <a:fontRef idx="minor">
            <a:schemeClr val="dk1"/>
          </a:fontRef>
        </p:style>
        <p:txBody>
          <a:bodyPr wrap="none" anchor="ctr">
            <a:normAutofit fontScale="90000"/>
          </a:bodyPr>
          <a:lstStyle/>
          <a:p>
            <a:pPr algn="ctr">
              <a:defRPr/>
            </a:pPr>
            <a:r>
              <a:rPr lang="fa-IR" sz="3600" dirty="0" smtClean="0">
                <a:solidFill>
                  <a:schemeClr val="tx2">
                    <a:lumMod val="25000"/>
                  </a:schemeClr>
                </a:solidFill>
              </a:rPr>
              <a:t>ج-2</a:t>
            </a:r>
            <a:r>
              <a:rPr lang="fa-IR" sz="3600" b="1" dirty="0" smtClean="0">
                <a:solidFill>
                  <a:schemeClr val="tx2">
                    <a:lumMod val="25000"/>
                  </a:schemeClr>
                </a:solidFill>
              </a:rPr>
              <a:t>: راهبرد پیش گیرانه پدآفندی</a:t>
            </a:r>
          </a:p>
        </p:txBody>
      </p:sp>
      <p:sp>
        <p:nvSpPr>
          <p:cNvPr id="3" name="Rectangle 2"/>
          <p:cNvSpPr/>
          <p:nvPr/>
        </p:nvSpPr>
        <p:spPr>
          <a:xfrm>
            <a:off x="0" y="1600200"/>
            <a:ext cx="9144000" cy="563231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smtClean="0"/>
              <a:t>    </a:t>
            </a:r>
            <a:r>
              <a:rPr lang="fa-IR" sz="2400" b="1" dirty="0" smtClean="0">
                <a:solidFill>
                  <a:srgbClr val="C00000"/>
                </a:solidFill>
              </a:rPr>
              <a:t>راهبرد </a:t>
            </a:r>
            <a:r>
              <a:rPr lang="fa-IR" sz="2400" b="1" dirty="0">
                <a:solidFill>
                  <a:srgbClr val="C00000"/>
                </a:solidFill>
              </a:rPr>
              <a:t>مقابله در ابعاد دینی</a:t>
            </a:r>
            <a:endParaRPr lang="en-US" b="1" dirty="0">
              <a:solidFill>
                <a:srgbClr val="C00000"/>
              </a:solidFill>
            </a:endParaRPr>
          </a:p>
          <a:p>
            <a:pPr marL="285750" indent="-285750" algn="r" rtl="1">
              <a:buFont typeface="Wingdings" pitchFamily="2" charset="2"/>
              <a:buChar char="Ø"/>
            </a:pPr>
            <a:r>
              <a:rPr lang="fa-IR" b="1" dirty="0">
                <a:solidFill>
                  <a:srgbClr val="C00000"/>
                </a:solidFill>
              </a:rPr>
              <a:t>تبین درست اسلام ناب مبتنی بر منابع دینی  </a:t>
            </a:r>
            <a:endParaRPr lang="en-US" b="1" dirty="0">
              <a:solidFill>
                <a:srgbClr val="C00000"/>
              </a:solidFill>
            </a:endParaRPr>
          </a:p>
          <a:p>
            <a:pPr marL="285750" indent="-285750" algn="r" rtl="1">
              <a:buFont typeface="Wingdings" pitchFamily="2" charset="2"/>
              <a:buChar char="Ø"/>
            </a:pPr>
            <a:r>
              <a:rPr lang="fa-IR" b="1" dirty="0">
                <a:solidFill>
                  <a:srgbClr val="C00000"/>
                </a:solidFill>
              </a:rPr>
              <a:t>تهاجم به مبانی ایدولوژیک نظام سلطه </a:t>
            </a:r>
            <a:r>
              <a:rPr lang="fa-IR" b="1" dirty="0" smtClean="0">
                <a:solidFill>
                  <a:srgbClr val="C00000"/>
                </a:solidFill>
              </a:rPr>
              <a:t>(اومانیسم ولیبرالیسم)</a:t>
            </a:r>
            <a:endParaRPr lang="en-US" b="1" dirty="0">
              <a:solidFill>
                <a:srgbClr val="C00000"/>
              </a:solidFill>
            </a:endParaRPr>
          </a:p>
          <a:p>
            <a:pPr marL="285750" indent="-285750" algn="r" rtl="1">
              <a:buFont typeface="Wingdings" pitchFamily="2" charset="2"/>
              <a:buChar char="Ø"/>
            </a:pPr>
            <a:endParaRPr lang="fa-IR" b="1" dirty="0" smtClean="0"/>
          </a:p>
          <a:p>
            <a:pPr algn="r" rtl="1"/>
            <a:r>
              <a:rPr lang="fa-IR" sz="2400" b="1" dirty="0" smtClean="0"/>
              <a:t>     راهکار </a:t>
            </a:r>
            <a:r>
              <a:rPr lang="fa-IR" sz="2400" b="1" dirty="0"/>
              <a:t>های مقابله </a:t>
            </a:r>
            <a:endParaRPr lang="en-US" sz="2400" b="1" dirty="0"/>
          </a:p>
          <a:p>
            <a:pPr marL="285750" lvl="0" indent="-285750" algn="r" rtl="1">
              <a:buFont typeface="Wingdings" pitchFamily="2" charset="2"/>
              <a:buChar char="Ø"/>
            </a:pPr>
            <a:endParaRPr lang="fa-IR" b="1" dirty="0" smtClean="0"/>
          </a:p>
          <a:p>
            <a:pPr marL="285750" lvl="0" indent="-285750" algn="r" rtl="1">
              <a:buFont typeface="Wingdings" pitchFamily="2" charset="2"/>
              <a:buChar char="Ø"/>
            </a:pPr>
            <a:r>
              <a:rPr lang="fa-IR" b="1" dirty="0" smtClean="0"/>
              <a:t>ایجاد </a:t>
            </a:r>
            <a:r>
              <a:rPr lang="fa-IR" b="1" dirty="0"/>
              <a:t>انگیزه و نگرش مثبت نسل جوان نسبت </a:t>
            </a:r>
            <a:r>
              <a:rPr lang="fa-IR" b="1" dirty="0" smtClean="0"/>
              <a:t>به </a:t>
            </a:r>
            <a:r>
              <a:rPr lang="fa-IR" b="1" dirty="0"/>
              <a:t>آموزه های </a:t>
            </a:r>
            <a:r>
              <a:rPr lang="fa-IR" b="1" dirty="0" smtClean="0"/>
              <a:t>دینی  با شیوه </a:t>
            </a:r>
            <a:r>
              <a:rPr lang="fa-IR" b="1" dirty="0"/>
              <a:t>های جذاب </a:t>
            </a:r>
            <a:r>
              <a:rPr lang="fa-IR" b="1" dirty="0" smtClean="0"/>
              <a:t>و اقناع کننده مخاطب </a:t>
            </a:r>
            <a:r>
              <a:rPr lang="fa-IR" b="1" dirty="0"/>
              <a:t>پسند؛</a:t>
            </a:r>
            <a:endParaRPr lang="en-US" b="1" dirty="0"/>
          </a:p>
          <a:p>
            <a:pPr marL="285750" lvl="0" indent="-285750" algn="r" rtl="1">
              <a:buFont typeface="Wingdings" pitchFamily="2" charset="2"/>
              <a:buChar char="Ø"/>
            </a:pPr>
            <a:r>
              <a:rPr lang="fa-IR" b="1" dirty="0"/>
              <a:t>تقویت بنیه اعتقادی و دینی در تمامی سطوح تربیتی وآموزشی از مهد کودک تا دانشگاه و همه مراکز آموزشی </a:t>
            </a:r>
            <a:endParaRPr lang="en-US" b="1" dirty="0"/>
          </a:p>
          <a:p>
            <a:pPr marL="285750" lvl="0" indent="-285750" algn="r" rtl="1">
              <a:buFont typeface="Wingdings" pitchFamily="2" charset="2"/>
              <a:buChar char="Ø"/>
            </a:pPr>
            <a:r>
              <a:rPr lang="fa-IR" b="1" dirty="0"/>
              <a:t>اگاهی بخشی و روشنگری </a:t>
            </a:r>
            <a:r>
              <a:rPr lang="fa-IR" b="1" dirty="0" smtClean="0"/>
              <a:t>صحیح نقادانه </a:t>
            </a:r>
            <a:r>
              <a:rPr lang="fa-IR" b="1" dirty="0"/>
              <a:t>نسبت به مبانی </a:t>
            </a:r>
            <a:r>
              <a:rPr lang="fa-IR" b="1" dirty="0" smtClean="0"/>
              <a:t>فکری </a:t>
            </a:r>
            <a:r>
              <a:rPr lang="fa-IR" b="1" dirty="0"/>
              <a:t>غرب و فرقه های ضاله</a:t>
            </a:r>
            <a:endParaRPr lang="en-US" b="1" dirty="0"/>
          </a:p>
          <a:p>
            <a:pPr marL="285750" lvl="0" indent="-285750" algn="r" rtl="1">
              <a:buFont typeface="Wingdings" pitchFamily="2" charset="2"/>
              <a:buChar char="Ø"/>
            </a:pPr>
            <a:r>
              <a:rPr lang="fa-IR" b="1" dirty="0"/>
              <a:t>راه اندازی شبکه های ماهواره ای و وب سایت وشبکه های اجتماعی در فضای مجازی</a:t>
            </a:r>
            <a:endParaRPr lang="en-US" b="1" dirty="0"/>
          </a:p>
          <a:p>
            <a:pPr marL="285750" lvl="0" indent="-285750" algn="r" rtl="1">
              <a:buFont typeface="Wingdings" pitchFamily="2" charset="2"/>
              <a:buChar char="Ø"/>
            </a:pPr>
            <a:r>
              <a:rPr lang="fa-IR" b="1" dirty="0"/>
              <a:t>تلاش برای ایجاد همگرایی و تمرکز بر مشترکات </a:t>
            </a:r>
            <a:r>
              <a:rPr lang="fa-IR" b="1" dirty="0" smtClean="0"/>
              <a:t>و پرهیز از اختلافات ،محورقرار </a:t>
            </a:r>
            <a:r>
              <a:rPr lang="fa-IR" b="1" dirty="0"/>
              <a:t>دادن قران و پیامبر </a:t>
            </a:r>
          </a:p>
          <a:p>
            <a:pPr marL="285750" lvl="0" indent="-285750" algn="r" rtl="1">
              <a:buFont typeface="Wingdings" pitchFamily="2" charset="2"/>
              <a:buChar char="Ø"/>
            </a:pPr>
            <a:r>
              <a:rPr lang="fa-IR" b="1" dirty="0" smtClean="0"/>
              <a:t>وحدت </a:t>
            </a:r>
            <a:r>
              <a:rPr lang="fa-IR" b="1" dirty="0"/>
              <a:t>رویه بین علما و فقها و مراجع با محوریت ولایت مطلقه فقیه وتبین چرایی برخی اختلافات با مبنای فقهی برای مخاطبان بویژه نسل جوان </a:t>
            </a:r>
            <a:endParaRPr lang="en-US" b="1" dirty="0"/>
          </a:p>
          <a:p>
            <a:pPr marL="285750" lvl="0" indent="-285750" algn="r" rtl="1">
              <a:buFont typeface="Wingdings" pitchFamily="2" charset="2"/>
              <a:buChar char="Ø"/>
            </a:pPr>
            <a:r>
              <a:rPr lang="fa-IR" b="1" dirty="0"/>
              <a:t>برقراری سیستم تربیتی در همه مراکز آموزشی مبتنی بر آموزه های دینی، با کادر ماهر و متخصص</a:t>
            </a:r>
            <a:endParaRPr lang="en-US" b="1" dirty="0"/>
          </a:p>
          <a:p>
            <a:pPr marL="285750" lvl="0" indent="-285750" algn="r" rtl="1">
              <a:buFont typeface="Wingdings" pitchFamily="2" charset="2"/>
              <a:buChar char="Ø"/>
            </a:pPr>
            <a:r>
              <a:rPr lang="fa-IR" b="1" dirty="0"/>
              <a:t>دوری </a:t>
            </a:r>
            <a:r>
              <a:rPr lang="fa-IR" b="1" dirty="0" smtClean="0"/>
              <a:t>افراد، مراجع </a:t>
            </a:r>
            <a:r>
              <a:rPr lang="fa-IR" b="1" dirty="0"/>
              <a:t>و </a:t>
            </a:r>
            <a:r>
              <a:rPr lang="fa-IR" b="1" dirty="0" smtClean="0"/>
              <a:t>گروه </a:t>
            </a:r>
            <a:r>
              <a:rPr lang="fa-IR" b="1" dirty="0"/>
              <a:t>های مرجع از دست بندی ها </a:t>
            </a:r>
            <a:r>
              <a:rPr lang="fa-IR" b="1" dirty="0" smtClean="0"/>
              <a:t>سیاسی و </a:t>
            </a:r>
            <a:r>
              <a:rPr lang="fa-IR" b="1" dirty="0"/>
              <a:t>گروه گرایی های وحدت سوز</a:t>
            </a:r>
            <a:endParaRPr lang="en-US" b="1" dirty="0"/>
          </a:p>
          <a:p>
            <a:pPr marL="285750" lvl="0" indent="-285750" algn="r" rtl="1">
              <a:buFont typeface="Wingdings" pitchFamily="2" charset="2"/>
              <a:buChar char="Ø"/>
            </a:pPr>
            <a:r>
              <a:rPr lang="fa-IR" b="1" dirty="0"/>
              <a:t>برقراری کرسی های آزاد اندیشی و گسترش فضای نقد و نقادی  در عرصه دینی در حوزه و دانشگاه،با هدف پالایش اندیشه ها </a:t>
            </a:r>
            <a:endParaRPr lang="en-US" b="1" dirty="0"/>
          </a:p>
          <a:p>
            <a:pPr algn="r" rtl="1"/>
            <a:r>
              <a:rPr lang="fa-IR" b="1" dirty="0"/>
              <a:t> </a:t>
            </a:r>
            <a:endParaRPr lang="en-US" b="1" dirty="0"/>
          </a:p>
        </p:txBody>
      </p:sp>
    </p:spTree>
    <p:extLst>
      <p:ext uri="{BB962C8B-B14F-4D97-AF65-F5344CB8AC3E}">
        <p14:creationId xmlns:p14="http://schemas.microsoft.com/office/powerpoint/2010/main" val="263419197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from="(-#ppt_w/2)" to="(#ppt_x)" calcmode="lin" valueType="num">
                                      <p:cBhvr>
                                        <p:cTn id="7" dur="1800" fill="hold">
                                          <p:stCondLst>
                                            <p:cond delay="0"/>
                                          </p:stCondLst>
                                        </p:cTn>
                                        <p:tgtEl>
                                          <p:spTgt spid="9"/>
                                        </p:tgtEl>
                                        <p:attrNameLst>
                                          <p:attrName>ppt_x</p:attrName>
                                        </p:attrNameLst>
                                      </p:cBhvr>
                                    </p:anim>
                                    <p:anim from="0" to="-1.0" calcmode="lin" valueType="num">
                                      <p:cBhvr>
                                        <p:cTn id="8" dur="600" decel="50000" autoRev="1" fill="hold">
                                          <p:stCondLst>
                                            <p:cond delay="1800"/>
                                          </p:stCondLst>
                                        </p:cTn>
                                        <p:tgtEl>
                                          <p:spTgt spid="9"/>
                                        </p:tgtEl>
                                        <p:attrNameLst>
                                          <p:attrName>xshear</p:attrName>
                                        </p:attrNameLst>
                                      </p:cBhvr>
                                    </p:anim>
                                    <p:animScale>
                                      <p:cBhvr>
                                        <p:cTn id="9" dur="600" decel="100000" autoRev="1" fill="hold">
                                          <p:stCondLst>
                                            <p:cond delay="1800"/>
                                          </p:stCondLst>
                                        </p:cTn>
                                        <p:tgtEl>
                                          <p:spTgt spid="9"/>
                                        </p:tgtEl>
                                      </p:cBhvr>
                                      <p:from x="100000" y="100000"/>
                                      <p:to x="80000" y="100000"/>
                                    </p:animScale>
                                    <p:anim by="(#ppt_h/3+#ppt_w*0.1)" calcmode="lin" valueType="num">
                                      <p:cBhvr additive="sum">
                                        <p:cTn id="10" dur="600" decel="100000" autoRev="1" fill="hold">
                                          <p:stCondLst>
                                            <p:cond delay="1800"/>
                                          </p:stCondLst>
                                        </p:cTn>
                                        <p:tgtEl>
                                          <p:spTgt spid="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574"/>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 </a:t>
            </a:r>
            <a:endParaRPr lang="en-US" sz="2700" b="1" dirty="0">
              <a:solidFill>
                <a:prstClr val="black"/>
              </a:solidFill>
            </a:endParaRPr>
          </a:p>
        </p:txBody>
      </p:sp>
      <p:sp>
        <p:nvSpPr>
          <p:cNvPr id="3" name="AutoShape 8"/>
          <p:cNvSpPr txBox="1">
            <a:spLocks noChangeArrowheads="1"/>
          </p:cNvSpPr>
          <p:nvPr/>
        </p:nvSpPr>
        <p:spPr bwMode="auto">
          <a:xfrm>
            <a:off x="457200" y="0"/>
            <a:ext cx="8229600" cy="1143000"/>
          </a:xfrm>
          <a:prstGeom prst="star32">
            <a:avLst>
              <a:gd name="adj" fmla="val 37500"/>
            </a:avLst>
          </a:prstGeom>
          <a:solidFill>
            <a:srgbClr val="FFC000"/>
          </a:solidFill>
          <a:ln w="9525" cap="flat" cmpd="sng" algn="ctr">
            <a:solidFill>
              <a:schemeClr val="accent2"/>
            </a:solidFill>
            <a:prstDash val="solid"/>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ج-3: راهبرد پیش گیرانه پدآفندی</a:t>
            </a:r>
          </a:p>
        </p:txBody>
      </p:sp>
      <p:sp>
        <p:nvSpPr>
          <p:cNvPr id="4" name="Rectangle 3"/>
          <p:cNvSpPr/>
          <p:nvPr/>
        </p:nvSpPr>
        <p:spPr>
          <a:xfrm>
            <a:off x="0" y="1600200"/>
            <a:ext cx="9144000" cy="5755422"/>
          </a:xfrm>
          <a:prstGeom prst="rect">
            <a:avLst/>
          </a:prstGeom>
          <a:solidFill>
            <a:schemeClr val="bg2">
              <a:lumMod val="20000"/>
              <a:lumOff val="80000"/>
            </a:schemeClr>
          </a:solidFill>
          <a:ln>
            <a:solidFill>
              <a:schemeClr val="bg2">
                <a:lumMod val="20000"/>
                <a:lumOff val="80000"/>
              </a:schemeClr>
            </a:solidFill>
          </a:ln>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a:t> </a:t>
            </a:r>
            <a:r>
              <a:rPr lang="fa-IR" b="1" dirty="0" smtClean="0"/>
              <a:t>    </a:t>
            </a:r>
            <a:r>
              <a:rPr lang="fa-IR" sz="2400" b="1" dirty="0" smtClean="0">
                <a:solidFill>
                  <a:srgbClr val="C00000"/>
                </a:solidFill>
              </a:rPr>
              <a:t>راهبرد </a:t>
            </a:r>
            <a:r>
              <a:rPr lang="fa-IR" sz="2400" b="1" dirty="0">
                <a:solidFill>
                  <a:srgbClr val="C00000"/>
                </a:solidFill>
              </a:rPr>
              <a:t>مقابله در ابعاد </a:t>
            </a:r>
            <a:r>
              <a:rPr lang="fa-IR" sz="2400" b="1" dirty="0" smtClean="0">
                <a:solidFill>
                  <a:srgbClr val="C00000"/>
                </a:solidFill>
              </a:rPr>
              <a:t>فرهنگی اجتماعی</a:t>
            </a:r>
            <a:endParaRPr lang="en-US" b="1" dirty="0">
              <a:solidFill>
                <a:srgbClr val="C00000"/>
              </a:solidFill>
            </a:endParaRPr>
          </a:p>
          <a:p>
            <a:pPr marL="285750" indent="-285750" algn="r" rtl="1">
              <a:buFont typeface="Wingdings" pitchFamily="2" charset="2"/>
              <a:buChar char="Ø"/>
            </a:pPr>
            <a:r>
              <a:rPr lang="fa-IR" b="1" dirty="0" smtClean="0">
                <a:solidFill>
                  <a:srgbClr val="C00000"/>
                </a:solidFill>
              </a:rPr>
              <a:t>همگرایی فرهنگی و انسجام اجتماعی</a:t>
            </a:r>
          </a:p>
          <a:p>
            <a:pPr algn="r" rtl="1"/>
            <a:r>
              <a:rPr lang="fa-IR" sz="2400" b="1" dirty="0" smtClean="0">
                <a:solidFill>
                  <a:srgbClr val="C00000"/>
                </a:solidFill>
              </a:rPr>
              <a:t>     </a:t>
            </a:r>
            <a:endParaRPr lang="en-US" sz="2400" b="1" dirty="0">
              <a:solidFill>
                <a:srgbClr val="C00000"/>
              </a:solidFill>
            </a:endParaRPr>
          </a:p>
          <a:p>
            <a:pPr lvl="0" algn="r" rtl="1"/>
            <a:r>
              <a:rPr lang="fa-IR" sz="2400" b="1" dirty="0" smtClean="0"/>
              <a:t>     راهکارهای مقابله</a:t>
            </a:r>
          </a:p>
          <a:p>
            <a:pPr marL="342900" lvl="0" indent="-342900" algn="r" rtl="1">
              <a:buFont typeface="Wingdings" pitchFamily="2" charset="2"/>
              <a:buChar char="Ø"/>
            </a:pPr>
            <a:r>
              <a:rPr lang="fa-IR" sz="2000" dirty="0" smtClean="0"/>
              <a:t>اگاهی بخشی وآموزش جامعه </a:t>
            </a:r>
            <a:r>
              <a:rPr lang="fa-IR" sz="2000" dirty="0"/>
              <a:t>با هدف شفاف سازی </a:t>
            </a:r>
            <a:r>
              <a:rPr lang="fa-IR" sz="2000" dirty="0" smtClean="0"/>
              <a:t>وظایف و </a:t>
            </a:r>
            <a:r>
              <a:rPr lang="fa-IR" sz="2000" dirty="0"/>
              <a:t>رعایت حقوق شهروندی </a:t>
            </a:r>
            <a:r>
              <a:rPr lang="fa-IR" sz="2000" dirty="0" smtClean="0"/>
              <a:t>جامعه دینی</a:t>
            </a:r>
          </a:p>
          <a:p>
            <a:pPr marL="342900" lvl="0" indent="-342900" algn="r" rtl="1">
              <a:buFont typeface="Wingdings" pitchFamily="2" charset="2"/>
              <a:buChar char="Ø"/>
            </a:pPr>
            <a:r>
              <a:rPr lang="fa-IR" sz="2000" dirty="0" smtClean="0"/>
              <a:t>شناسایی و جلوگیری از کانال های نفوذ فرهنگی دشمن</a:t>
            </a:r>
            <a:endParaRPr lang="en-US" sz="2000" dirty="0"/>
          </a:p>
          <a:p>
            <a:pPr marL="342900" lvl="0" indent="-342900" algn="r" rtl="1">
              <a:buFont typeface="Wingdings" pitchFamily="2" charset="2"/>
              <a:buChar char="Ø"/>
            </a:pPr>
            <a:r>
              <a:rPr lang="fa-IR" sz="2000" dirty="0"/>
              <a:t>سرمایه گذاری در زیرساخت های فرهنگی و تولید صنایع فرهنگی و فن آوری نوین ارتباطی و تبلیغاتی</a:t>
            </a:r>
            <a:endParaRPr lang="en-US" sz="2000" dirty="0"/>
          </a:p>
          <a:p>
            <a:pPr marL="342900" lvl="0" indent="-342900" algn="r" rtl="1">
              <a:buFont typeface="Wingdings" pitchFamily="2" charset="2"/>
              <a:buChar char="Ø"/>
            </a:pPr>
            <a:r>
              <a:rPr lang="fa-IR" sz="2000" dirty="0"/>
              <a:t>توجه </a:t>
            </a:r>
            <a:r>
              <a:rPr lang="fa-IR" sz="2000" dirty="0" smtClean="0"/>
              <a:t>به </a:t>
            </a:r>
            <a:r>
              <a:rPr lang="fa-IR" sz="2000" dirty="0"/>
              <a:t>خرده فرهنگ های قومی و نژادی و تامین نیازهای بومی </a:t>
            </a:r>
            <a:r>
              <a:rPr lang="fa-IR" sz="2000" dirty="0" smtClean="0"/>
              <a:t>ومحلی ذیل جامعه اسلامی</a:t>
            </a:r>
            <a:endParaRPr lang="fa-IR" sz="2000" dirty="0"/>
          </a:p>
          <a:p>
            <a:pPr marL="342900" lvl="0" indent="-342900" algn="r" rtl="1">
              <a:buFont typeface="Wingdings" pitchFamily="2" charset="2"/>
              <a:buChar char="Ø"/>
            </a:pPr>
            <a:r>
              <a:rPr lang="fa-IR" sz="2000" dirty="0" smtClean="0"/>
              <a:t>استفاده  صحیح وبهینه </a:t>
            </a:r>
            <a:r>
              <a:rPr lang="fa-IR" sz="2000" dirty="0"/>
              <a:t>از سرمایه </a:t>
            </a:r>
            <a:r>
              <a:rPr lang="fa-IR" sz="2000" dirty="0" smtClean="0"/>
              <a:t>ملی واجتماعی بویژه </a:t>
            </a:r>
            <a:r>
              <a:rPr lang="fa-IR" sz="2000" dirty="0"/>
              <a:t>هنگام مشارکت جویی مردم در همه عرصه ها</a:t>
            </a:r>
            <a:endParaRPr lang="en-US" sz="2000" dirty="0"/>
          </a:p>
          <a:p>
            <a:pPr marL="342900" lvl="0" indent="-342900" algn="r" rtl="1">
              <a:buFont typeface="Wingdings" pitchFamily="2" charset="2"/>
              <a:buChar char="Ø"/>
            </a:pPr>
            <a:r>
              <a:rPr lang="fa-IR" sz="2000" dirty="0"/>
              <a:t>ایجاد و تقویت سمن های مردم نهاد همسو با نظام وایجاد همگرایی بر محور منافع ملی</a:t>
            </a:r>
            <a:endParaRPr lang="en-US" sz="2000" dirty="0"/>
          </a:p>
          <a:p>
            <a:pPr marL="342900" lvl="0" indent="-342900" algn="r" rtl="1">
              <a:buFont typeface="Wingdings" pitchFamily="2" charset="2"/>
              <a:buChar char="Ø"/>
            </a:pPr>
            <a:r>
              <a:rPr lang="fa-IR" sz="2000" dirty="0"/>
              <a:t>ترقیب و تشویق جریان </a:t>
            </a:r>
            <a:r>
              <a:rPr lang="fa-IR" sz="2000" dirty="0" smtClean="0"/>
              <a:t>های فعال </a:t>
            </a:r>
            <a:r>
              <a:rPr lang="fa-IR" sz="2000" dirty="0"/>
              <a:t>فرهنگی اثر بخش در جامعه</a:t>
            </a:r>
            <a:endParaRPr lang="en-US" sz="2000" dirty="0"/>
          </a:p>
          <a:p>
            <a:pPr marL="342900" lvl="0" indent="-342900" algn="r" rtl="1">
              <a:buFont typeface="Wingdings" pitchFamily="2" charset="2"/>
              <a:buChar char="Ø"/>
            </a:pPr>
            <a:r>
              <a:rPr lang="fa-IR" sz="2000" dirty="0" smtClean="0"/>
              <a:t>بالا بردن استانه تحمل جامعه و پرهیزاز قوم گرایی ، فرقه گرایی، تعصبات کور،سنت های غلط وخرافی </a:t>
            </a:r>
            <a:endParaRPr lang="en-US" sz="2000" dirty="0"/>
          </a:p>
          <a:p>
            <a:pPr marL="342900" lvl="0" indent="-342900" algn="r" rtl="1">
              <a:buFont typeface="Wingdings" pitchFamily="2" charset="2"/>
              <a:buChar char="Ø"/>
            </a:pPr>
            <a:r>
              <a:rPr lang="fa-IR" sz="2000" dirty="0"/>
              <a:t>ایجاد و تقویت فضای کسب و کار و محرومیت زدایی از مناطق محروم و آسیب پذیر</a:t>
            </a:r>
            <a:endParaRPr lang="en-US" sz="2000" dirty="0"/>
          </a:p>
          <a:p>
            <a:pPr marL="342900" lvl="0" indent="-342900" algn="r" rtl="1">
              <a:buFont typeface="Wingdings" pitchFamily="2" charset="2"/>
              <a:buChar char="Ø"/>
            </a:pPr>
            <a:r>
              <a:rPr lang="fa-IR" sz="2000" dirty="0"/>
              <a:t>آموزش رو در رو برای خانواده دانش </a:t>
            </a:r>
            <a:r>
              <a:rPr lang="fa-IR" sz="2000" dirty="0" smtClean="0"/>
              <a:t>آموزان </a:t>
            </a:r>
            <a:r>
              <a:rPr lang="fa-IR" sz="2000" dirty="0"/>
              <a:t>با هدف روشنگری و بصیرت </a:t>
            </a:r>
            <a:r>
              <a:rPr lang="fa-IR" sz="2000" dirty="0" smtClean="0"/>
              <a:t>افزایی نسبت به آسیب ها</a:t>
            </a:r>
            <a:endParaRPr lang="en-US" sz="2000" dirty="0"/>
          </a:p>
          <a:p>
            <a:pPr marL="342900" indent="-342900" algn="r" rtl="1">
              <a:buFont typeface="Wingdings" pitchFamily="2" charset="2"/>
              <a:buChar char="Ø"/>
            </a:pPr>
            <a:r>
              <a:rPr lang="fa-IR" sz="2000" dirty="0"/>
              <a:t>مدیریت هوشمندانه ی جریان انتقال </a:t>
            </a:r>
            <a:r>
              <a:rPr lang="fa-IR" sz="2000" dirty="0" smtClean="0"/>
              <a:t>اطلاعات وآموزش کاربرد صحیح فن آوری های نوین </a:t>
            </a:r>
            <a:endParaRPr lang="en-US" sz="2000" dirty="0"/>
          </a:p>
          <a:p>
            <a:pPr marL="342900" lvl="0" indent="-342900" algn="r" rtl="1">
              <a:buFont typeface="Wingdings" pitchFamily="2" charset="2"/>
              <a:buChar char="Ø"/>
            </a:pPr>
            <a:r>
              <a:rPr lang="fa-IR" sz="2000" dirty="0"/>
              <a:t>تبین صحیح ،دقیق و جذاب فرهنگ انقلاب اسلامی و دفاع مقدس با تقدم جوانان و نسل های </a:t>
            </a:r>
            <a:r>
              <a:rPr lang="fa-IR" sz="2000" dirty="0" smtClean="0"/>
              <a:t>متاخر</a:t>
            </a:r>
            <a:endParaRPr lang="fa-IR" sz="2000" dirty="0"/>
          </a:p>
          <a:p>
            <a:pPr marL="342900" lvl="0" indent="-342900" algn="r" rtl="1">
              <a:buFont typeface="Wingdings" pitchFamily="2" charset="2"/>
              <a:buChar char="Ø"/>
            </a:pPr>
            <a:r>
              <a:rPr lang="ar-SA" sz="2000" dirty="0" smtClean="0"/>
              <a:t>تقویت </a:t>
            </a:r>
            <a:r>
              <a:rPr lang="ar-SA" sz="2000" dirty="0"/>
              <a:t>زیرساخت‌های فرهنگی ـ آموزشی جهت تقویت حس </a:t>
            </a:r>
            <a:r>
              <a:rPr lang="ar-SA" sz="2000" dirty="0" smtClean="0"/>
              <a:t>میهن‌دوستی</a:t>
            </a:r>
            <a:r>
              <a:rPr lang="fa-IR" sz="2000" dirty="0" smtClean="0"/>
              <a:t> و جامعه پذیری فرهنگی</a:t>
            </a:r>
            <a:endParaRPr lang="fa-IR" sz="2000" b="1" dirty="0" smtClean="0"/>
          </a:p>
        </p:txBody>
      </p:sp>
    </p:spTree>
    <p:extLst>
      <p:ext uri="{BB962C8B-B14F-4D97-AF65-F5344CB8AC3E}">
        <p14:creationId xmlns:p14="http://schemas.microsoft.com/office/powerpoint/2010/main" val="61600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574"/>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3" name="AutoShape 8"/>
          <p:cNvSpPr txBox="1">
            <a:spLocks noChangeArrowheads="1"/>
          </p:cNvSpPr>
          <p:nvPr/>
        </p:nvSpPr>
        <p:spPr bwMode="auto">
          <a:xfrm>
            <a:off x="457200" y="0"/>
            <a:ext cx="8229600" cy="1143000"/>
          </a:xfrm>
          <a:prstGeom prst="star32">
            <a:avLst>
              <a:gd name="adj" fmla="val 37500"/>
            </a:avLst>
          </a:prstGeom>
          <a:solidFill>
            <a:srgbClr val="FFC000"/>
          </a:solidFill>
          <a:ln w="9525" cap="flat" cmpd="sng" algn="ctr">
            <a:solidFill>
              <a:schemeClr val="accent2"/>
            </a:solidFill>
            <a:prstDash val="solid"/>
            <a:headEnd/>
            <a:tailEnd/>
          </a:ln>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ج-4: راهبرد پیش گیرانه پدآفندی</a:t>
            </a:r>
          </a:p>
        </p:txBody>
      </p:sp>
      <p:sp>
        <p:nvSpPr>
          <p:cNvPr id="4" name="Rectangle 3"/>
          <p:cNvSpPr/>
          <p:nvPr/>
        </p:nvSpPr>
        <p:spPr>
          <a:xfrm>
            <a:off x="0" y="1600200"/>
            <a:ext cx="9144000" cy="5786199"/>
          </a:xfrm>
          <a:prstGeom prst="rect">
            <a:avLst/>
          </a:prstGeom>
          <a:solidFill>
            <a:schemeClr val="tx2">
              <a:lumMod val="9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a:solidFill>
                  <a:srgbClr val="C00000"/>
                </a:solidFill>
              </a:rPr>
              <a:t> </a:t>
            </a:r>
            <a:r>
              <a:rPr lang="fa-IR" b="1" dirty="0" smtClean="0">
                <a:solidFill>
                  <a:srgbClr val="C00000"/>
                </a:solidFill>
              </a:rPr>
              <a:t>    </a:t>
            </a:r>
            <a:r>
              <a:rPr lang="fa-IR" sz="2400" b="1" dirty="0" smtClean="0">
                <a:solidFill>
                  <a:srgbClr val="C00000"/>
                </a:solidFill>
              </a:rPr>
              <a:t>راهبرد </a:t>
            </a:r>
            <a:r>
              <a:rPr lang="fa-IR" sz="2400" b="1" dirty="0">
                <a:solidFill>
                  <a:srgbClr val="C00000"/>
                </a:solidFill>
              </a:rPr>
              <a:t>مقابله در ابعاد </a:t>
            </a:r>
            <a:r>
              <a:rPr lang="fa-IR" sz="2400" b="1" dirty="0" smtClean="0">
                <a:solidFill>
                  <a:srgbClr val="C00000"/>
                </a:solidFill>
              </a:rPr>
              <a:t>سیاسی</a:t>
            </a:r>
            <a:endParaRPr lang="en-US" b="1" dirty="0">
              <a:solidFill>
                <a:srgbClr val="C00000"/>
              </a:solidFill>
            </a:endParaRPr>
          </a:p>
          <a:p>
            <a:pPr marL="285750" indent="-285750" algn="r" rtl="1">
              <a:buFont typeface="Wingdings" pitchFamily="2" charset="2"/>
              <a:buChar char="Ø"/>
            </a:pPr>
            <a:r>
              <a:rPr lang="fa-IR" b="1" dirty="0" smtClean="0">
                <a:solidFill>
                  <a:srgbClr val="C00000"/>
                </a:solidFill>
              </a:rPr>
              <a:t>     </a:t>
            </a:r>
            <a:r>
              <a:rPr lang="fa-IR" sz="2000" b="1" dirty="0" smtClean="0">
                <a:solidFill>
                  <a:srgbClr val="C00000"/>
                </a:solidFill>
              </a:rPr>
              <a:t>تبین</a:t>
            </a:r>
            <a:r>
              <a:rPr lang="fa-IR" b="1" dirty="0" smtClean="0">
                <a:solidFill>
                  <a:srgbClr val="C00000"/>
                </a:solidFill>
              </a:rPr>
              <a:t> </a:t>
            </a:r>
            <a:r>
              <a:rPr lang="fa-IR" sz="2000" b="1" dirty="0" smtClean="0">
                <a:solidFill>
                  <a:srgbClr val="C00000"/>
                </a:solidFill>
              </a:rPr>
              <a:t>مردم سالاری دینی و حاکمیت الله</a:t>
            </a:r>
          </a:p>
          <a:p>
            <a:pPr algn="r" rtl="1"/>
            <a:r>
              <a:rPr lang="fa-IR" sz="2400" b="1" dirty="0" smtClean="0"/>
              <a:t>     </a:t>
            </a:r>
            <a:endParaRPr lang="en-US" sz="2400" b="1" dirty="0"/>
          </a:p>
          <a:p>
            <a:pPr lvl="0" algn="justLow" rtl="1"/>
            <a:r>
              <a:rPr lang="fa-IR" sz="2400" b="1" dirty="0" smtClean="0"/>
              <a:t>     راهکارهای مقابله</a:t>
            </a:r>
          </a:p>
          <a:p>
            <a:pPr algn="justLow" rtl="1"/>
            <a:r>
              <a:rPr lang="fa-IR" sz="2000" dirty="0" smtClean="0"/>
              <a:t>   </a:t>
            </a:r>
            <a:r>
              <a:rPr lang="ar-SA" sz="2000" dirty="0" smtClean="0"/>
              <a:t> </a:t>
            </a:r>
            <a:r>
              <a:rPr lang="ar-SA" sz="2000" dirty="0"/>
              <a:t>1- </a:t>
            </a:r>
            <a:r>
              <a:rPr lang="ar-SA" sz="2000" dirty="0" smtClean="0"/>
              <a:t>به چالش کشیدن لیبرال دموکراسی و جامعه مدنی غربی و رخ نمایی تعارضات تئوریک و جنایات ضد بشری در جهان</a:t>
            </a:r>
            <a:r>
              <a:rPr lang="fa-IR" sz="2000" dirty="0" smtClean="0"/>
              <a:t>، </a:t>
            </a:r>
            <a:r>
              <a:rPr lang="ar-SA" sz="2000" dirty="0" smtClean="0"/>
              <a:t>مقایسه تطبیقی بین دو مدل دموکراسی غربی و مردم سالاری دینی</a:t>
            </a:r>
            <a:endParaRPr lang="fa-IR" sz="2000" dirty="0" smtClean="0"/>
          </a:p>
          <a:p>
            <a:pPr algn="justLow" rtl="1"/>
            <a:r>
              <a:rPr lang="fa-IR" sz="2000" dirty="0" smtClean="0"/>
              <a:t>    2- شناسایی و مسدود نمودن محوظه های نفوذ دشمن در نهادها و مقامات سیاسی کشور </a:t>
            </a:r>
          </a:p>
          <a:p>
            <a:pPr algn="justLow" rtl="1"/>
            <a:r>
              <a:rPr lang="fa-IR" sz="2000" dirty="0" smtClean="0"/>
              <a:t>    3</a:t>
            </a:r>
            <a:r>
              <a:rPr lang="ar-SA" sz="2000" dirty="0" smtClean="0"/>
              <a:t> </a:t>
            </a:r>
            <a:r>
              <a:rPr lang="ar-SA" sz="2000" dirty="0"/>
              <a:t>- رفع تعارضات ساختاري: بروز تنش در درون ساخت رسمي قدرت و تقابل نيروهاي اصلي تصميم‌ساز، در هر سطح و اندازه‌اي كه باشد به افت سرمايه اجتماعي منتهي مي‌شود. </a:t>
            </a:r>
            <a:endParaRPr lang="fa-IR" sz="2000" dirty="0" smtClean="0"/>
          </a:p>
          <a:p>
            <a:pPr algn="justLow" rtl="1"/>
            <a:r>
              <a:rPr lang="fa-IR" sz="2000" dirty="0" smtClean="0"/>
              <a:t>    4- </a:t>
            </a:r>
            <a:r>
              <a:rPr lang="ar-SA" sz="2000" dirty="0" smtClean="0"/>
              <a:t>مدیریت </a:t>
            </a:r>
            <a:r>
              <a:rPr lang="ar-SA" sz="2000" dirty="0"/>
              <a:t>هوشمندانه در استفاده از زمان،مکان،ابزار وشیوه ها و روش های جذاب و استفاده از کمترین هزینه و بیشترین بهره وری در نخبه سازی،گردش نخبگان، ایجاد رویش های جدید با نگرش جذب حداکثری </a:t>
            </a:r>
            <a:endParaRPr lang="en-US" sz="2000" dirty="0"/>
          </a:p>
          <a:p>
            <a:pPr lvl="0" algn="justLow" rtl="1"/>
            <a:r>
              <a:rPr lang="fa-IR" sz="2000" dirty="0" smtClean="0"/>
              <a:t>   5-</a:t>
            </a:r>
            <a:r>
              <a:rPr lang="ar-SA" sz="2000" dirty="0" smtClean="0"/>
              <a:t>افزايش كارآمدي: تحقق اهداف و آرمان ها متناسب با اهداف،امکانات و موانع و آسیب ها  در جامعه انتظاری بجاست. </a:t>
            </a:r>
            <a:endParaRPr lang="en-US" sz="2000" dirty="0"/>
          </a:p>
          <a:p>
            <a:pPr lvl="0" algn="justLow" rtl="1"/>
            <a:r>
              <a:rPr lang="fa-IR" sz="2000" dirty="0" smtClean="0"/>
              <a:t>    6 </a:t>
            </a:r>
            <a:r>
              <a:rPr lang="ar-SA" sz="2000" dirty="0" smtClean="0"/>
              <a:t>- </a:t>
            </a:r>
            <a:r>
              <a:rPr lang="ar-SA" sz="2000" dirty="0"/>
              <a:t>كاهش فساد: نفوذ فساد (در انواع مختلف اداري، اقتصادي،سیاسی، فرهنگي و...) به درون ساخت رسمي قدرت، مي‌تواند به زوال سرمايه اجتماعي منجر شود. </a:t>
            </a:r>
            <a:endParaRPr lang="fa-IR" sz="2000" dirty="0" smtClean="0"/>
          </a:p>
          <a:p>
            <a:pPr lvl="0" algn="justLow" rtl="1"/>
            <a:r>
              <a:rPr lang="fa-IR" sz="2000" dirty="0" smtClean="0"/>
              <a:t>    7- </a:t>
            </a:r>
            <a:r>
              <a:rPr lang="ar-SA" sz="2000" dirty="0" smtClean="0"/>
              <a:t>تقدیر </a:t>
            </a:r>
            <a:r>
              <a:rPr lang="ar-SA" sz="2000" dirty="0"/>
              <a:t>وسپاس: قدرت سياسي موظف است نسبت به سرمايه‌هاي خود قدردان باشد و بدين ترتيب نيروهاي وفاداري را كه </a:t>
            </a:r>
            <a:r>
              <a:rPr lang="ar-SA" sz="2000" dirty="0" smtClean="0"/>
              <a:t>در </a:t>
            </a:r>
            <a:r>
              <a:rPr lang="ar-SA" sz="2000" dirty="0"/>
              <a:t>بحران‌ها، مسئوليت اصلي را به دوش مي‌گيرند، براي خود نگه دارد. </a:t>
            </a:r>
            <a:endParaRPr lang="fa-IR" sz="2000" b="1" dirty="0" smtClean="0"/>
          </a:p>
        </p:txBody>
      </p:sp>
    </p:spTree>
    <p:extLst>
      <p:ext uri="{BB962C8B-B14F-4D97-AF65-F5344CB8AC3E}">
        <p14:creationId xmlns:p14="http://schemas.microsoft.com/office/powerpoint/2010/main" val="379702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25574"/>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4" name="AutoShape 8"/>
          <p:cNvSpPr txBox="1">
            <a:spLocks noChangeArrowheads="1"/>
          </p:cNvSpPr>
          <p:nvPr/>
        </p:nvSpPr>
        <p:spPr bwMode="auto">
          <a:xfrm>
            <a:off x="457200" y="0"/>
            <a:ext cx="8229600" cy="1143000"/>
          </a:xfrm>
          <a:prstGeom prst="star32">
            <a:avLst>
              <a:gd name="adj" fmla="val 37500"/>
            </a:avLst>
          </a:prstGeom>
          <a:solidFill>
            <a:srgbClr val="FFC000"/>
          </a:solidFill>
          <a:ln w="9525" cap="flat" cmpd="sng" algn="ctr">
            <a:solidFill>
              <a:schemeClr val="accent2"/>
            </a:solidFill>
            <a:prstDash val="solid"/>
            <a:headEnd/>
            <a:tailEnd/>
          </a:ln>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ج-4: راهبرد پیش گیرانه پدآفندی</a:t>
            </a:r>
          </a:p>
        </p:txBody>
      </p:sp>
      <p:sp>
        <p:nvSpPr>
          <p:cNvPr id="5" name="Rectangle 4"/>
          <p:cNvSpPr/>
          <p:nvPr/>
        </p:nvSpPr>
        <p:spPr>
          <a:xfrm>
            <a:off x="0" y="1600200"/>
            <a:ext cx="9144000" cy="6093976"/>
          </a:xfrm>
          <a:prstGeom prst="rect">
            <a:avLst/>
          </a:prstGeom>
          <a:solidFill>
            <a:schemeClr val="tx2">
              <a:lumMod val="75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a:t> </a:t>
            </a:r>
            <a:r>
              <a:rPr lang="fa-IR" b="1" dirty="0" smtClean="0"/>
              <a:t>    </a:t>
            </a:r>
            <a:r>
              <a:rPr lang="fa-IR" sz="2400" b="1" dirty="0" smtClean="0">
                <a:solidFill>
                  <a:srgbClr val="C00000"/>
                </a:solidFill>
              </a:rPr>
              <a:t>راهبرد </a:t>
            </a:r>
            <a:r>
              <a:rPr lang="fa-IR" sz="2400" b="1" dirty="0">
                <a:solidFill>
                  <a:srgbClr val="C00000"/>
                </a:solidFill>
              </a:rPr>
              <a:t>مقابله در ابعاد </a:t>
            </a:r>
            <a:r>
              <a:rPr lang="fa-IR" sz="2400" b="1" dirty="0" smtClean="0">
                <a:solidFill>
                  <a:srgbClr val="C00000"/>
                </a:solidFill>
              </a:rPr>
              <a:t>سیاسی</a:t>
            </a:r>
            <a:endParaRPr lang="en-US" b="1" dirty="0">
              <a:solidFill>
                <a:srgbClr val="C00000"/>
              </a:solidFill>
            </a:endParaRPr>
          </a:p>
          <a:p>
            <a:pPr marL="285750" indent="-285750" algn="r" rtl="1">
              <a:buFont typeface="Wingdings" pitchFamily="2" charset="2"/>
              <a:buChar char="Ø"/>
            </a:pPr>
            <a:r>
              <a:rPr lang="fa-IR" b="1" dirty="0" smtClean="0">
                <a:solidFill>
                  <a:srgbClr val="C00000"/>
                </a:solidFill>
              </a:rPr>
              <a:t>     </a:t>
            </a:r>
            <a:r>
              <a:rPr lang="fa-IR" sz="2000" b="1" dirty="0" smtClean="0">
                <a:solidFill>
                  <a:srgbClr val="C00000"/>
                </a:solidFill>
              </a:rPr>
              <a:t>تبین</a:t>
            </a:r>
            <a:r>
              <a:rPr lang="fa-IR" b="1" dirty="0" smtClean="0">
                <a:solidFill>
                  <a:srgbClr val="C00000"/>
                </a:solidFill>
              </a:rPr>
              <a:t> </a:t>
            </a:r>
            <a:r>
              <a:rPr lang="fa-IR" sz="2000" b="1" dirty="0" smtClean="0">
                <a:solidFill>
                  <a:srgbClr val="C00000"/>
                </a:solidFill>
              </a:rPr>
              <a:t>مردم سالاری دینی و حاکمیت الله</a:t>
            </a:r>
          </a:p>
          <a:p>
            <a:pPr algn="r" rtl="1"/>
            <a:r>
              <a:rPr lang="fa-IR" sz="2400" b="1" dirty="0" smtClean="0"/>
              <a:t>     </a:t>
            </a:r>
            <a:endParaRPr lang="en-US" sz="2400" b="1" dirty="0"/>
          </a:p>
          <a:p>
            <a:pPr lvl="0" algn="justLow" rtl="1"/>
            <a:r>
              <a:rPr lang="fa-IR" sz="2400" b="1" dirty="0" smtClean="0"/>
              <a:t>     راهکارهای مقابله</a:t>
            </a:r>
          </a:p>
          <a:p>
            <a:pPr lvl="0" algn="r" rtl="1"/>
            <a:r>
              <a:rPr lang="fa-IR" sz="2000" dirty="0" smtClean="0"/>
              <a:t>  </a:t>
            </a:r>
            <a:r>
              <a:rPr lang="ar-SA" sz="2000" dirty="0" smtClean="0"/>
              <a:t> </a:t>
            </a:r>
            <a:r>
              <a:rPr lang="fa-IR" sz="2000" dirty="0" smtClean="0"/>
              <a:t>8- </a:t>
            </a:r>
            <a:r>
              <a:rPr lang="ar-SA" sz="2000" dirty="0" smtClean="0"/>
              <a:t>تبین </a:t>
            </a:r>
            <a:r>
              <a:rPr lang="ar-SA" sz="2000" dirty="0"/>
              <a:t>سیاست راهبردی فعالیت احزاب سیاسی کارآمد در نظام مردم سالارانه دینی و </a:t>
            </a:r>
            <a:r>
              <a:rPr lang="fa-IR" sz="2000" dirty="0"/>
              <a:t>شفاف سازی فعالیت </a:t>
            </a:r>
            <a:r>
              <a:rPr lang="fa-IR" sz="2000" dirty="0" smtClean="0"/>
              <a:t>  های </a:t>
            </a:r>
            <a:r>
              <a:rPr lang="fa-IR" sz="2000" dirty="0"/>
              <a:t>سیاسی وتقویت و حمایت از تشکل ها ،احزاب وگروه های قانونی و قانون گرا </a:t>
            </a:r>
            <a:endParaRPr lang="en-US" sz="2000" dirty="0"/>
          </a:p>
          <a:p>
            <a:pPr lvl="0" algn="r" rtl="1"/>
            <a:r>
              <a:rPr lang="fa-IR" sz="2000" dirty="0" smtClean="0"/>
              <a:t>    9- توصیه </a:t>
            </a:r>
            <a:r>
              <a:rPr lang="fa-IR" sz="2000" dirty="0"/>
              <a:t>و تشویق جامعه هدف به باز خوانی فتنه های عبرت آموز با مقایسه صدراسلام ومعاصر</a:t>
            </a:r>
            <a:endParaRPr lang="en-US" sz="2000" dirty="0"/>
          </a:p>
          <a:p>
            <a:pPr lvl="0" algn="r" rtl="1"/>
            <a:r>
              <a:rPr lang="fa-IR" sz="2000" dirty="0" smtClean="0"/>
              <a:t>   10- تاکید </a:t>
            </a:r>
            <a:r>
              <a:rPr lang="fa-IR" sz="2000" dirty="0"/>
              <a:t>بر فعال کردن کرسی های آزاد اندیشی </a:t>
            </a:r>
            <a:r>
              <a:rPr lang="fa-IR" sz="2000" dirty="0" smtClean="0"/>
              <a:t>درعرصه </a:t>
            </a:r>
            <a:r>
              <a:rPr lang="fa-IR" sz="2000" dirty="0"/>
              <a:t>فرهنگ و سیاست در اندیشکده های علمی   </a:t>
            </a:r>
            <a:r>
              <a:rPr lang="fa-IR" sz="2000" dirty="0" smtClean="0"/>
              <a:t>   تخصصی </a:t>
            </a:r>
            <a:r>
              <a:rPr lang="fa-IR" sz="2000" dirty="0"/>
              <a:t>و هموار کردن فضای امن نقد و نقادی و پالایش اندیشه ها </a:t>
            </a:r>
            <a:endParaRPr lang="en-US" sz="2000" dirty="0"/>
          </a:p>
          <a:p>
            <a:pPr lvl="0" algn="r" rtl="1"/>
            <a:r>
              <a:rPr lang="fa-IR" sz="2000" dirty="0" smtClean="0"/>
              <a:t>   11- خلع </a:t>
            </a:r>
            <a:r>
              <a:rPr lang="fa-IR" sz="2000" dirty="0"/>
              <a:t>سلاح رواني اپوزيسيون ،با اقدامات تهاجمی وپیش دستانه به جای اقدام انفعالی</a:t>
            </a:r>
            <a:endParaRPr lang="en-US" sz="2000" dirty="0"/>
          </a:p>
          <a:p>
            <a:pPr lvl="0" algn="r" rtl="1"/>
            <a:r>
              <a:rPr lang="fa-IR" sz="2000" dirty="0" smtClean="0"/>
              <a:t>   12- </a:t>
            </a:r>
            <a:r>
              <a:rPr lang="en-US" sz="2000" dirty="0" smtClean="0"/>
              <a:t> </a:t>
            </a:r>
            <a:r>
              <a:rPr lang="ar-SA" sz="2000" dirty="0" smtClean="0"/>
              <a:t>پرهیزاز </a:t>
            </a:r>
            <a:r>
              <a:rPr lang="ar-SA" sz="2000" dirty="0"/>
              <a:t>تهدیدانگاری بیش از حد در فعالیت نهادهای غیردولتی و گسترش آزادی‌های مدنی در چارچوب قانون اساسی </a:t>
            </a:r>
            <a:r>
              <a:rPr lang="fa-IR" sz="2000" dirty="0" smtClean="0"/>
              <a:t>،</a:t>
            </a:r>
            <a:r>
              <a:rPr lang="ar-SA" sz="2000" dirty="0" smtClean="0"/>
              <a:t>همراه </a:t>
            </a:r>
            <a:r>
              <a:rPr lang="ar-SA" sz="2000" dirty="0"/>
              <a:t>هوشیاری لازم جهت اجتناب از تهدیدات احتمالی این نهادها در حوزه‌های امنیت سیاسی و اجتماعی؛</a:t>
            </a:r>
            <a:endParaRPr lang="en-US" sz="2000" dirty="0"/>
          </a:p>
          <a:p>
            <a:pPr lvl="0" algn="r" rtl="1"/>
            <a:r>
              <a:rPr lang="ar-SA" sz="2000" dirty="0"/>
              <a:t> </a:t>
            </a:r>
            <a:r>
              <a:rPr lang="fa-IR" sz="2000" dirty="0" smtClean="0"/>
              <a:t> </a:t>
            </a:r>
            <a:r>
              <a:rPr lang="ar-SA" sz="2000" dirty="0" smtClean="0"/>
              <a:t> </a:t>
            </a:r>
            <a:r>
              <a:rPr lang="fa-IR" sz="2000" dirty="0" smtClean="0"/>
              <a:t>13- </a:t>
            </a:r>
            <a:r>
              <a:rPr lang="ar-SA" sz="2000" dirty="0" smtClean="0"/>
              <a:t>تلاش </a:t>
            </a:r>
            <a:r>
              <a:rPr lang="ar-SA" sz="2000" dirty="0"/>
              <a:t>برای عملیاتی كردن حداكثر ظرفیت‌های معطل مانده قانون اساسی در حوزه مردم‌سالاری دینی؛</a:t>
            </a:r>
            <a:endParaRPr lang="en-US" sz="2000" dirty="0"/>
          </a:p>
          <a:p>
            <a:pPr lvl="0" algn="r" rtl="1"/>
            <a:r>
              <a:rPr lang="fa-IR" sz="2000" dirty="0" smtClean="0"/>
              <a:t>   14- </a:t>
            </a:r>
            <a:r>
              <a:rPr lang="ar-SA" sz="2000" dirty="0" smtClean="0"/>
              <a:t>نظارت </a:t>
            </a:r>
            <a:r>
              <a:rPr lang="ar-SA" sz="2000" dirty="0"/>
              <a:t>و كنترل بر سازما‌ن‌های مرد‌م‌نهاد و موضوع فعالیت‌ آنان و به ویژه درآمدها و كمك‌های مالی به آنان؛</a:t>
            </a:r>
            <a:endParaRPr lang="en-US" sz="2000" dirty="0"/>
          </a:p>
          <a:p>
            <a:pPr lvl="0" algn="r" rtl="1"/>
            <a:r>
              <a:rPr lang="en-US" sz="2000" dirty="0"/>
              <a:t> </a:t>
            </a:r>
            <a:r>
              <a:rPr lang="fa-IR" sz="2000" dirty="0" smtClean="0"/>
              <a:t>  15- </a:t>
            </a:r>
            <a:r>
              <a:rPr lang="ar-SA" sz="2000" dirty="0" smtClean="0"/>
              <a:t>همسان </a:t>
            </a:r>
            <a:r>
              <a:rPr lang="ar-SA" sz="2000" dirty="0"/>
              <a:t>كردن ظرفیت‌های سازمان‌های امنیتی كشور با ماهیت تهدیدات نرم؛</a:t>
            </a:r>
            <a:endParaRPr lang="en-US" sz="2000" dirty="0"/>
          </a:p>
          <a:p>
            <a:pPr algn="r" rtl="1"/>
            <a:endParaRPr lang="fa-IR" sz="2000" b="1" dirty="0" smtClean="0"/>
          </a:p>
        </p:txBody>
      </p:sp>
    </p:spTree>
    <p:extLst>
      <p:ext uri="{BB962C8B-B14F-4D97-AF65-F5344CB8AC3E}">
        <p14:creationId xmlns:p14="http://schemas.microsoft.com/office/powerpoint/2010/main" val="319523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800" fill="hold">
                                          <p:stCondLst>
                                            <p:cond delay="0"/>
                                          </p:stCondLst>
                                        </p:cTn>
                                        <p:tgtEl>
                                          <p:spTgt spid="4"/>
                                        </p:tgtEl>
                                        <p:attrNameLst>
                                          <p:attrName>ppt_x</p:attrName>
                                        </p:attrNameLst>
                                      </p:cBhvr>
                                    </p:anim>
                                    <p:anim from="0" to="-1.0" calcmode="lin" valueType="num">
                                      <p:cBhvr>
                                        <p:cTn id="8" dur="600" decel="50000" autoRev="1" fill="hold">
                                          <p:stCondLst>
                                            <p:cond delay="1800"/>
                                          </p:stCondLst>
                                        </p:cTn>
                                        <p:tgtEl>
                                          <p:spTgt spid="4"/>
                                        </p:tgtEl>
                                        <p:attrNameLst>
                                          <p:attrName>xshear</p:attrName>
                                        </p:attrNameLst>
                                      </p:cBhvr>
                                    </p:anim>
                                    <p:animScale>
                                      <p:cBhvr>
                                        <p:cTn id="9" dur="600" decel="100000" autoRev="1" fill="hold">
                                          <p:stCondLst>
                                            <p:cond delay="1800"/>
                                          </p:stCondLst>
                                        </p:cTn>
                                        <p:tgtEl>
                                          <p:spTgt spid="4"/>
                                        </p:tgtEl>
                                      </p:cBhvr>
                                      <p:from x="100000" y="100000"/>
                                      <p:to x="80000" y="100000"/>
                                    </p:animScale>
                                    <p:anim by="(#ppt_h/3+#ppt_w*0.1)" calcmode="lin" valueType="num">
                                      <p:cBhvr additive="sum">
                                        <p:cTn id="10" dur="600" decel="100000" autoRev="1" fill="hold">
                                          <p:stCondLst>
                                            <p:cond delay="18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5574"/>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3" name="AutoShape 8"/>
          <p:cNvSpPr txBox="1">
            <a:spLocks noChangeArrowheads="1"/>
          </p:cNvSpPr>
          <p:nvPr/>
        </p:nvSpPr>
        <p:spPr bwMode="auto">
          <a:xfrm>
            <a:off x="457200" y="0"/>
            <a:ext cx="8229600" cy="1143000"/>
          </a:xfrm>
          <a:prstGeom prst="star32">
            <a:avLst>
              <a:gd name="adj" fmla="val 37500"/>
            </a:avLst>
          </a:prstGeom>
          <a:solidFill>
            <a:srgbClr val="FFC000"/>
          </a:solidFill>
          <a:ln w="9525" cap="flat" cmpd="sng" algn="ctr">
            <a:solidFill>
              <a:schemeClr val="accent2"/>
            </a:solidFill>
            <a:prstDash val="solid"/>
            <a:headEnd/>
            <a:tailEnd/>
          </a:ln>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ج-5: راهبرد پیش گیرانه پدآفندی</a:t>
            </a:r>
          </a:p>
        </p:txBody>
      </p:sp>
      <p:sp>
        <p:nvSpPr>
          <p:cNvPr id="4" name="Rectangle 3"/>
          <p:cNvSpPr/>
          <p:nvPr/>
        </p:nvSpPr>
        <p:spPr>
          <a:xfrm>
            <a:off x="0" y="1600200"/>
            <a:ext cx="9144000" cy="677108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smtClean="0"/>
              <a:t>     </a:t>
            </a:r>
            <a:r>
              <a:rPr lang="fa-IR" sz="2400" b="1" dirty="0" smtClean="0">
                <a:solidFill>
                  <a:srgbClr val="C00000"/>
                </a:solidFill>
              </a:rPr>
              <a:t>راهبرد مقابله در ابعاد اقتصادی</a:t>
            </a:r>
            <a:endParaRPr lang="en-US" b="1" dirty="0" smtClean="0">
              <a:solidFill>
                <a:srgbClr val="C00000"/>
              </a:solidFill>
            </a:endParaRPr>
          </a:p>
          <a:p>
            <a:pPr marL="285750" indent="-285750" algn="r" rtl="1">
              <a:buFont typeface="Wingdings" pitchFamily="2" charset="2"/>
              <a:buChar char="Ø"/>
            </a:pPr>
            <a:r>
              <a:rPr lang="fa-IR" b="1" dirty="0" smtClean="0">
                <a:solidFill>
                  <a:srgbClr val="C00000"/>
                </a:solidFill>
              </a:rPr>
              <a:t>     </a:t>
            </a:r>
            <a:r>
              <a:rPr lang="fa-IR" sz="2000" b="1" dirty="0" smtClean="0">
                <a:solidFill>
                  <a:srgbClr val="C00000"/>
                </a:solidFill>
              </a:rPr>
              <a:t>تبین</a:t>
            </a:r>
            <a:r>
              <a:rPr lang="fa-IR" b="1" dirty="0" smtClean="0">
                <a:solidFill>
                  <a:srgbClr val="C00000"/>
                </a:solidFill>
              </a:rPr>
              <a:t> </a:t>
            </a:r>
            <a:r>
              <a:rPr lang="fa-IR" sz="2000" b="1" dirty="0" smtClean="0">
                <a:solidFill>
                  <a:srgbClr val="C00000"/>
                </a:solidFill>
              </a:rPr>
              <a:t>اقتصاد مقاومتی </a:t>
            </a:r>
            <a:r>
              <a:rPr lang="ar-SA" sz="2000" b="1" dirty="0" smtClean="0">
                <a:solidFill>
                  <a:srgbClr val="C00000"/>
                </a:solidFill>
              </a:rPr>
              <a:t>تعین </a:t>
            </a:r>
            <a:r>
              <a:rPr lang="fa-IR" sz="2000" b="1" dirty="0" smtClean="0">
                <a:solidFill>
                  <a:srgbClr val="C00000"/>
                </a:solidFill>
              </a:rPr>
              <a:t>با </a:t>
            </a:r>
            <a:r>
              <a:rPr lang="ar-SA" sz="2000" b="1" dirty="0" smtClean="0">
                <a:solidFill>
                  <a:srgbClr val="C00000"/>
                </a:solidFill>
              </a:rPr>
              <a:t>سیاست راهبردی اقتصاد ملی</a:t>
            </a:r>
            <a:r>
              <a:rPr lang="fa-IR" sz="2000" b="1" dirty="0" smtClean="0">
                <a:solidFill>
                  <a:srgbClr val="C00000"/>
                </a:solidFill>
              </a:rPr>
              <a:t> </a:t>
            </a:r>
          </a:p>
          <a:p>
            <a:pPr algn="r" rtl="1"/>
            <a:r>
              <a:rPr lang="fa-IR" sz="2400" b="1" dirty="0" smtClean="0">
                <a:solidFill>
                  <a:srgbClr val="C00000"/>
                </a:solidFill>
              </a:rPr>
              <a:t>     </a:t>
            </a:r>
            <a:endParaRPr lang="en-US" sz="2400" b="1" dirty="0" smtClean="0">
              <a:solidFill>
                <a:srgbClr val="C00000"/>
              </a:solidFill>
            </a:endParaRPr>
          </a:p>
          <a:p>
            <a:pPr lvl="0" algn="justLow" rtl="1"/>
            <a:r>
              <a:rPr lang="fa-IR" sz="2400" b="1" dirty="0" smtClean="0"/>
              <a:t>     راهکارهای مقابله</a:t>
            </a:r>
          </a:p>
          <a:p>
            <a:pPr lvl="0" algn="justLow" rtl="1"/>
            <a:endParaRPr lang="fa-IR" sz="2400" b="1" dirty="0" smtClean="0"/>
          </a:p>
          <a:p>
            <a:pPr algn="r" rtl="1"/>
            <a:r>
              <a:rPr lang="fa-IR" sz="2000" dirty="0" smtClean="0"/>
              <a:t>   1- </a:t>
            </a:r>
            <a:r>
              <a:rPr lang="ar-SA" sz="2000" b="1" dirty="0" smtClean="0"/>
              <a:t>رفع موانع قانونی در اقتصاد مقاومتی</a:t>
            </a:r>
            <a:r>
              <a:rPr lang="ar-SA" sz="2000" dirty="0" smtClean="0"/>
              <a:t> ؛ چراکه در حال حاضر قوانین ما این راهبرد و شیوه از اقتصاد را به درستی حمایت نمی کند</a:t>
            </a:r>
            <a:endParaRPr lang="fa-IR" sz="2000" dirty="0" smtClean="0"/>
          </a:p>
          <a:p>
            <a:pPr algn="r" rtl="1"/>
            <a:r>
              <a:rPr lang="fa-IR" sz="2000" b="1" dirty="0" smtClean="0"/>
              <a:t>  2- </a:t>
            </a:r>
            <a:r>
              <a:rPr lang="ar-SA" sz="2000" b="1" dirty="0" smtClean="0"/>
              <a:t>توجه جدی به رویکرد اقتصاد مقاومتی مردم محور،عدالت محور،دانش بنیان،درون زا و برون گرا؛</a:t>
            </a:r>
            <a:r>
              <a:rPr lang="ar-SA" sz="2000" dirty="0" smtClean="0"/>
              <a:t> </a:t>
            </a:r>
            <a:r>
              <a:rPr lang="fa-IR" sz="2000" dirty="0" smtClean="0"/>
              <a:t>چراکه اقتصاد مقاومتی به گونه ای سامان می یابد که فشارهای بیرونی از جمله تحریم ها نمی تواند بر آن تاثیر گذارد</a:t>
            </a:r>
          </a:p>
          <a:p>
            <a:pPr algn="r" rtl="1"/>
            <a:r>
              <a:rPr lang="fa-IR" sz="2000" b="1" dirty="0" smtClean="0"/>
              <a:t>   3- </a:t>
            </a:r>
            <a:r>
              <a:rPr lang="ar-SA" sz="2000" b="1" dirty="0" smtClean="0"/>
              <a:t>فاصله گرفتن از اقتصاد نفتی،رانتی،دولتی،و بسترسازی برای اقتصاد اسلامی آزاد</a:t>
            </a:r>
            <a:r>
              <a:rPr lang="ar-SA" sz="2000" dirty="0" smtClean="0"/>
              <a:t> و اصلاح سیستم بانکی و مالیاتی. اقتصاد </a:t>
            </a:r>
            <a:r>
              <a:rPr lang="fa-IR" sz="2000" dirty="0" smtClean="0"/>
              <a:t>مقاوم در برابر فشارهای بیرونی</a:t>
            </a:r>
          </a:p>
          <a:p>
            <a:pPr algn="r" rtl="1"/>
            <a:r>
              <a:rPr lang="fa-IR" sz="2000" b="1" dirty="0" smtClean="0"/>
              <a:t>   4- </a:t>
            </a:r>
            <a:r>
              <a:rPr lang="ar-SA" sz="2000" b="1" dirty="0" smtClean="0"/>
              <a:t>ممانعت </a:t>
            </a:r>
            <a:r>
              <a:rPr lang="ar-SA" sz="2000" b="1" dirty="0"/>
              <a:t>جدی از گرایش برخی </a:t>
            </a:r>
            <a:r>
              <a:rPr lang="ar-SA" sz="2000" b="1" dirty="0" smtClean="0"/>
              <a:t>مسئولان </a:t>
            </a:r>
            <a:r>
              <a:rPr lang="ar-SA" sz="2000" b="1" dirty="0"/>
              <a:t>به دنیا‌طلبی و تجمل گرایی </a:t>
            </a:r>
            <a:r>
              <a:rPr lang="fa-IR" sz="2000" b="1" dirty="0" smtClean="0"/>
              <a:t>و </a:t>
            </a:r>
            <a:r>
              <a:rPr lang="ar-SA" sz="2000" b="1" dirty="0" smtClean="0"/>
              <a:t>آموزش </a:t>
            </a:r>
            <a:r>
              <a:rPr lang="ar-SA" sz="2000" b="1" dirty="0"/>
              <a:t>عمومی در باب الگوی مصرف و مبارزه جدی با اسراف‌زدگی و مصرف‌زدگی مسئولان و </a:t>
            </a:r>
            <a:r>
              <a:rPr lang="ar-SA" sz="2000" b="1" dirty="0" smtClean="0"/>
              <a:t>مردم</a:t>
            </a:r>
            <a:endParaRPr lang="fa-IR" sz="2000" b="1" dirty="0" smtClean="0"/>
          </a:p>
          <a:p>
            <a:pPr algn="r" rtl="1"/>
            <a:r>
              <a:rPr lang="fa-IR" sz="2000" dirty="0" smtClean="0"/>
              <a:t>  </a:t>
            </a:r>
            <a:r>
              <a:rPr lang="fa-IR" sz="2000" dirty="0"/>
              <a:t>5- </a:t>
            </a:r>
            <a:r>
              <a:rPr lang="ar-SA" sz="2000" b="1" dirty="0"/>
              <a:t>آموزش اقشار و اصناف پیرامون مقررات کسب کار و تجارت وشاخص های بازار اسلامی</a:t>
            </a:r>
            <a:endParaRPr lang="fa-IR" sz="2000" b="1" dirty="0"/>
          </a:p>
          <a:p>
            <a:pPr algn="r" rtl="1"/>
            <a:r>
              <a:rPr lang="ar-SA" sz="2000" dirty="0" smtClean="0"/>
              <a:t> </a:t>
            </a:r>
            <a:endParaRPr lang="fa-IR" sz="2000" b="1" dirty="0" smtClean="0"/>
          </a:p>
          <a:p>
            <a:pPr algn="r" rtl="1"/>
            <a:endParaRPr lang="fa-IR" sz="2000" dirty="0" smtClean="0"/>
          </a:p>
          <a:p>
            <a:pPr algn="r" rtl="1"/>
            <a:endParaRPr lang="fa-IR" sz="2000" dirty="0" smtClean="0"/>
          </a:p>
          <a:p>
            <a:pPr algn="r" rtl="1"/>
            <a:endParaRPr lang="en-US" sz="2000" dirty="0" smtClean="0"/>
          </a:p>
          <a:p>
            <a:pPr lvl="0" algn="r" rtl="1"/>
            <a:r>
              <a:rPr lang="fa-IR" sz="2000" dirty="0" smtClean="0"/>
              <a:t> </a:t>
            </a:r>
            <a:r>
              <a:rPr lang="ar-SA" sz="2000" dirty="0" smtClean="0"/>
              <a:t> </a:t>
            </a:r>
            <a:endParaRPr lang="fa-IR" sz="2000" b="1" dirty="0" smtClean="0"/>
          </a:p>
        </p:txBody>
      </p:sp>
    </p:spTree>
    <p:extLst>
      <p:ext uri="{BB962C8B-B14F-4D97-AF65-F5344CB8AC3E}">
        <p14:creationId xmlns:p14="http://schemas.microsoft.com/office/powerpoint/2010/main" val="300822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7360"/>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3" name="AutoShape 8"/>
          <p:cNvSpPr txBox="1">
            <a:spLocks noChangeArrowheads="1"/>
          </p:cNvSpPr>
          <p:nvPr/>
        </p:nvSpPr>
        <p:spPr bwMode="auto">
          <a:xfrm>
            <a:off x="457200" y="1786"/>
            <a:ext cx="8229600" cy="1143000"/>
          </a:xfrm>
          <a:prstGeom prst="star32">
            <a:avLst>
              <a:gd name="adj" fmla="val 37500"/>
            </a:avLst>
          </a:prstGeom>
          <a:solidFill>
            <a:srgbClr val="FFC000"/>
          </a:solidFill>
          <a:ln w="9525" cap="flat" cmpd="sng" algn="ctr">
            <a:solidFill>
              <a:schemeClr val="accent2"/>
            </a:solidFill>
            <a:prstDash val="solid"/>
            <a:headEnd/>
            <a:tailEnd/>
          </a:ln>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ج-5: راهبرد پیش گیرانه پدآفندی</a:t>
            </a:r>
          </a:p>
        </p:txBody>
      </p:sp>
      <p:sp>
        <p:nvSpPr>
          <p:cNvPr id="4" name="Rectangle 3"/>
          <p:cNvSpPr/>
          <p:nvPr/>
        </p:nvSpPr>
        <p:spPr>
          <a:xfrm>
            <a:off x="0" y="1601986"/>
            <a:ext cx="9144000" cy="652486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smtClean="0"/>
              <a:t>     </a:t>
            </a:r>
            <a:r>
              <a:rPr lang="fa-IR" sz="2400" b="1" dirty="0" smtClean="0">
                <a:solidFill>
                  <a:srgbClr val="C00000"/>
                </a:solidFill>
              </a:rPr>
              <a:t>راهبرد مقابله در ابعاد اقتصادی</a:t>
            </a:r>
            <a:endParaRPr lang="en-US" b="1" dirty="0" smtClean="0">
              <a:solidFill>
                <a:srgbClr val="C00000"/>
              </a:solidFill>
            </a:endParaRPr>
          </a:p>
          <a:p>
            <a:pPr marL="285750" indent="-285750" algn="r" rtl="1">
              <a:buFont typeface="Wingdings" pitchFamily="2" charset="2"/>
              <a:buChar char="Ø"/>
            </a:pPr>
            <a:r>
              <a:rPr lang="fa-IR" b="1" dirty="0" smtClean="0">
                <a:solidFill>
                  <a:srgbClr val="C00000"/>
                </a:solidFill>
              </a:rPr>
              <a:t>     </a:t>
            </a:r>
            <a:r>
              <a:rPr lang="fa-IR" sz="2000" b="1" dirty="0" smtClean="0">
                <a:solidFill>
                  <a:srgbClr val="C00000"/>
                </a:solidFill>
              </a:rPr>
              <a:t>تبین</a:t>
            </a:r>
            <a:r>
              <a:rPr lang="fa-IR" b="1" dirty="0" smtClean="0">
                <a:solidFill>
                  <a:srgbClr val="C00000"/>
                </a:solidFill>
              </a:rPr>
              <a:t> </a:t>
            </a:r>
            <a:r>
              <a:rPr lang="fa-IR" sz="2000" b="1" dirty="0" smtClean="0">
                <a:solidFill>
                  <a:srgbClr val="C00000"/>
                </a:solidFill>
              </a:rPr>
              <a:t>اقتصاد مقاومتی </a:t>
            </a:r>
            <a:r>
              <a:rPr lang="ar-SA" sz="2000" b="1" dirty="0" smtClean="0">
                <a:solidFill>
                  <a:srgbClr val="C00000"/>
                </a:solidFill>
              </a:rPr>
              <a:t>تعین </a:t>
            </a:r>
            <a:r>
              <a:rPr lang="fa-IR" sz="2000" b="1" dirty="0" smtClean="0">
                <a:solidFill>
                  <a:srgbClr val="C00000"/>
                </a:solidFill>
              </a:rPr>
              <a:t>با </a:t>
            </a:r>
            <a:r>
              <a:rPr lang="ar-SA" sz="2000" b="1" dirty="0" smtClean="0">
                <a:solidFill>
                  <a:srgbClr val="C00000"/>
                </a:solidFill>
              </a:rPr>
              <a:t>سیاست راهبردی اقتصاد ملی</a:t>
            </a:r>
            <a:r>
              <a:rPr lang="fa-IR" sz="2000" b="1" dirty="0" smtClean="0">
                <a:solidFill>
                  <a:srgbClr val="C00000"/>
                </a:solidFill>
              </a:rPr>
              <a:t> </a:t>
            </a:r>
          </a:p>
          <a:p>
            <a:pPr algn="r" rtl="1"/>
            <a:r>
              <a:rPr lang="fa-IR" sz="2400" b="1" dirty="0" smtClean="0">
                <a:solidFill>
                  <a:srgbClr val="C00000"/>
                </a:solidFill>
              </a:rPr>
              <a:t>     </a:t>
            </a:r>
            <a:endParaRPr lang="en-US" sz="2400" b="1" dirty="0" smtClean="0">
              <a:solidFill>
                <a:srgbClr val="C00000"/>
              </a:solidFill>
            </a:endParaRPr>
          </a:p>
          <a:p>
            <a:pPr lvl="0" algn="justLow" rtl="1"/>
            <a:r>
              <a:rPr lang="fa-IR" sz="2400" b="1" dirty="0" smtClean="0"/>
              <a:t>     راهکارهای مقابله</a:t>
            </a:r>
          </a:p>
          <a:p>
            <a:pPr lvl="0" algn="justLow" rtl="1"/>
            <a:endParaRPr lang="fa-IR" sz="2400" b="1" dirty="0" smtClean="0"/>
          </a:p>
          <a:p>
            <a:pPr algn="r" rtl="1"/>
            <a:r>
              <a:rPr lang="fa-IR" sz="2400" b="1" dirty="0" smtClean="0"/>
              <a:t>    6- </a:t>
            </a:r>
            <a:r>
              <a:rPr lang="ar-SA" sz="2400" b="1" dirty="0"/>
              <a:t>برقراری توازن بین پیشرفت‌های مادی و پیشرفت‌های معنوی،</a:t>
            </a:r>
            <a:r>
              <a:rPr lang="fa-IR" sz="2400" dirty="0"/>
              <a:t>رویکرد</a:t>
            </a:r>
            <a:r>
              <a:rPr lang="ar-SA" sz="2400" dirty="0"/>
              <a:t> ارزشی در پیشرفت های مادی.</a:t>
            </a:r>
            <a:endParaRPr lang="fa-IR" sz="2400" dirty="0"/>
          </a:p>
          <a:p>
            <a:pPr algn="r" rtl="1"/>
            <a:r>
              <a:rPr lang="fa-IR" sz="2400" b="1" dirty="0"/>
              <a:t>   7- </a:t>
            </a:r>
            <a:r>
              <a:rPr lang="ar-SA" sz="2400" b="1" dirty="0"/>
              <a:t>تلاش گسترده برای برقراری عدالت اقتصادی</a:t>
            </a:r>
            <a:r>
              <a:rPr lang="ar-SA" sz="2400" dirty="0"/>
              <a:t> در گستره جامعه اعم از روستا تا شهر</a:t>
            </a:r>
            <a:endParaRPr lang="fa-IR" sz="2400" dirty="0"/>
          </a:p>
          <a:p>
            <a:pPr lvl="0" algn="r" rtl="1"/>
            <a:r>
              <a:rPr lang="ar-SA" sz="2400" dirty="0"/>
              <a:t> </a:t>
            </a:r>
            <a:r>
              <a:rPr lang="fa-IR" sz="2400" dirty="0" smtClean="0"/>
              <a:t>  8- </a:t>
            </a:r>
            <a:r>
              <a:rPr lang="fa-IR" sz="2400" b="1" dirty="0" smtClean="0"/>
              <a:t>مبارزه </a:t>
            </a:r>
            <a:r>
              <a:rPr lang="fa-IR" sz="2400" b="1" dirty="0"/>
              <a:t>جدی و مستمر با اخلال </a:t>
            </a:r>
            <a:r>
              <a:rPr lang="fa-IR" sz="2400" b="1" dirty="0" smtClean="0"/>
              <a:t>گران  ومفسدان اقتصادی،بویژه دانه درشت ها  </a:t>
            </a:r>
            <a:endParaRPr lang="en-US" sz="2400" dirty="0"/>
          </a:p>
          <a:p>
            <a:pPr lvl="0" algn="r" rtl="1"/>
            <a:r>
              <a:rPr lang="fa-IR" sz="2400" b="1" dirty="0" smtClean="0"/>
              <a:t>   9- </a:t>
            </a:r>
            <a:r>
              <a:rPr lang="ar-SA" sz="2400" b="1" dirty="0" smtClean="0"/>
              <a:t>پیشبرد </a:t>
            </a:r>
            <a:r>
              <a:rPr lang="ar-SA" sz="2400" b="1" dirty="0"/>
              <a:t>طرح‌های توسعه‌ای در مناطق محروم و مرزی</a:t>
            </a:r>
            <a:r>
              <a:rPr lang="ar-SA" sz="2400" dirty="0"/>
              <a:t> در ابعاد مختلف جهت از بین بردن ظرفیت‌های واگرایی و زمینه‌های اعتراض اجتماعی و اتلاف اقتصادی مانند فقر، ناامنی،قاچاق، تورم، بیكاری، و...؛</a:t>
            </a:r>
            <a:endParaRPr lang="en-US" sz="2400" dirty="0"/>
          </a:p>
          <a:p>
            <a:pPr lvl="0" algn="r" rtl="1"/>
            <a:r>
              <a:rPr lang="fa-IR" sz="2400" b="1" dirty="0" smtClean="0"/>
              <a:t>    10- </a:t>
            </a:r>
            <a:r>
              <a:rPr lang="ar-SA" sz="2400" b="1" dirty="0" smtClean="0"/>
              <a:t>حمایت </a:t>
            </a:r>
            <a:r>
              <a:rPr lang="ar-SA" sz="2400" b="1" dirty="0"/>
              <a:t>جدی ، واقعی ،مستمر و هدفمند از بخش تولید وسرمایه و نیروی </a:t>
            </a:r>
            <a:r>
              <a:rPr lang="ar-SA" sz="2400" b="1" dirty="0" smtClean="0"/>
              <a:t>کار</a:t>
            </a:r>
            <a:r>
              <a:rPr lang="fa-IR" sz="2400" b="1" dirty="0" smtClean="0"/>
              <a:t> وتضمین سرمایه گذاری(داخلی و خارجی)</a:t>
            </a:r>
            <a:r>
              <a:rPr lang="ar-SA" sz="2400" b="1" dirty="0" smtClean="0"/>
              <a:t> </a:t>
            </a:r>
            <a:r>
              <a:rPr lang="ar-SA" sz="2400" b="1" dirty="0"/>
              <a:t>به عنوان ارکان اقتصاد </a:t>
            </a:r>
            <a:r>
              <a:rPr lang="ar-SA" sz="2400" b="1" dirty="0" smtClean="0"/>
              <a:t>مقاومتی</a:t>
            </a:r>
            <a:r>
              <a:rPr lang="fa-IR" sz="2400" b="1" dirty="0" smtClean="0"/>
              <a:t> </a:t>
            </a:r>
            <a:endParaRPr lang="en-US" sz="2400" dirty="0"/>
          </a:p>
          <a:p>
            <a:pPr algn="r" rtl="1"/>
            <a:endParaRPr lang="fa-IR" sz="2400" dirty="0"/>
          </a:p>
          <a:p>
            <a:pPr lvl="0" algn="justLow" rtl="1"/>
            <a:endParaRPr lang="fa-IR" sz="2400" b="1" dirty="0" smtClean="0"/>
          </a:p>
          <a:p>
            <a:pPr algn="r" rtl="1"/>
            <a:r>
              <a:rPr lang="fa-IR" sz="2000" dirty="0" smtClean="0"/>
              <a:t>   </a:t>
            </a:r>
            <a:endParaRPr lang="fa-IR" sz="2000" b="1" dirty="0" smtClean="0"/>
          </a:p>
        </p:txBody>
      </p:sp>
    </p:spTree>
    <p:extLst>
      <p:ext uri="{BB962C8B-B14F-4D97-AF65-F5344CB8AC3E}">
        <p14:creationId xmlns:p14="http://schemas.microsoft.com/office/powerpoint/2010/main" val="3309810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712" y="1124744"/>
            <a:ext cx="8942784" cy="5816977"/>
          </a:xfrm>
          <a:prstGeom prst="rect">
            <a:avLst/>
          </a:prstGeom>
          <a:solidFill>
            <a:schemeClr val="accent4">
              <a:lumMod val="20000"/>
              <a:lumOff val="80000"/>
            </a:schemeClr>
          </a:solidFill>
        </p:spPr>
        <p:txBody>
          <a:bodyPr wrap="square">
            <a:spAutoFit/>
          </a:bodyPr>
          <a:lstStyle/>
          <a:p>
            <a:pPr marL="342900" lvl="0" indent="-342900" algn="justLow" rtl="1">
              <a:lnSpc>
                <a:spcPct val="150000"/>
              </a:lnSpc>
              <a:buFont typeface="Wingdings" pitchFamily="2" charset="2"/>
              <a:buChar char="v"/>
            </a:pPr>
            <a:r>
              <a:rPr lang="ar-SA" sz="2400" b="1" dirty="0">
                <a:solidFill>
                  <a:srgbClr val="C00000"/>
                </a:solidFill>
              </a:rPr>
              <a:t>تهاجم گسترده </a:t>
            </a:r>
            <a:r>
              <a:rPr lang="fa-IR" sz="2400" b="1" dirty="0">
                <a:solidFill>
                  <a:srgbClr val="C00000"/>
                </a:solidFill>
              </a:rPr>
              <a:t>فکری،فرهنگی،اقتصادی واجتماعی</a:t>
            </a:r>
            <a:r>
              <a:rPr lang="ar-SA" sz="2400" b="1" dirty="0">
                <a:solidFill>
                  <a:srgbClr val="C00000"/>
                </a:solidFill>
              </a:rPr>
              <a:t> مشرکان ،</a:t>
            </a:r>
            <a:r>
              <a:rPr lang="ar-SA" sz="2400" b="1" dirty="0" smtClean="0">
                <a:solidFill>
                  <a:srgbClr val="C00000"/>
                </a:solidFill>
              </a:rPr>
              <a:t>یهود</a:t>
            </a:r>
            <a:r>
              <a:rPr lang="fa-IR" sz="2400" b="1" dirty="0" smtClean="0">
                <a:solidFill>
                  <a:srgbClr val="C00000"/>
                </a:solidFill>
              </a:rPr>
              <a:t>يان ،</a:t>
            </a:r>
            <a:r>
              <a:rPr lang="ar-SA" sz="2400" b="1" dirty="0" smtClean="0">
                <a:solidFill>
                  <a:srgbClr val="C00000"/>
                </a:solidFill>
              </a:rPr>
              <a:t> نصارا </a:t>
            </a:r>
            <a:r>
              <a:rPr lang="ar-SA" sz="2400" b="1" dirty="0">
                <a:solidFill>
                  <a:srgbClr val="C00000"/>
                </a:solidFill>
              </a:rPr>
              <a:t>و منافقان علیه اسلام،پیامبر و</a:t>
            </a:r>
            <a:r>
              <a:rPr lang="fa-IR" sz="2400" b="1" dirty="0">
                <a:solidFill>
                  <a:srgbClr val="C00000"/>
                </a:solidFill>
              </a:rPr>
              <a:t>ائمه اطهار و </a:t>
            </a:r>
            <a:r>
              <a:rPr lang="ar-SA" sz="2400" b="1" dirty="0">
                <a:solidFill>
                  <a:srgbClr val="C00000"/>
                </a:solidFill>
              </a:rPr>
              <a:t>مسلمانان </a:t>
            </a:r>
            <a:r>
              <a:rPr lang="fa-IR" sz="2400" b="1" dirty="0">
                <a:solidFill>
                  <a:srgbClr val="C00000"/>
                </a:solidFill>
              </a:rPr>
              <a:t>شدت تام داشت بود.</a:t>
            </a:r>
          </a:p>
          <a:p>
            <a:pPr marL="342900" lvl="0" indent="-342900" algn="justLow" rtl="1">
              <a:lnSpc>
                <a:spcPct val="150000"/>
              </a:lnSpc>
              <a:buFont typeface="Wingdings" pitchFamily="2" charset="2"/>
              <a:buChar char="ü"/>
            </a:pPr>
            <a:r>
              <a:rPr lang="fa-IR" sz="2400" b="1" dirty="0">
                <a:solidFill>
                  <a:srgbClr val="002060"/>
                </a:solidFill>
              </a:rPr>
              <a:t>اتهام و نسبت های ناروا علیه شخصیت پیامبر(ص) تناقص قبل و بعد از اسلام</a:t>
            </a:r>
          </a:p>
          <a:p>
            <a:pPr marL="342900" lvl="0" indent="-342900" algn="justLow" rtl="1">
              <a:lnSpc>
                <a:spcPct val="150000"/>
              </a:lnSpc>
              <a:buFont typeface="Wingdings" pitchFamily="2" charset="2"/>
              <a:buChar char="ü"/>
            </a:pPr>
            <a:r>
              <a:rPr lang="fa-IR" sz="2400" b="1" dirty="0">
                <a:solidFill>
                  <a:srgbClr val="002060"/>
                </a:solidFill>
              </a:rPr>
              <a:t>تهاجم علیه بنیان فکری اسلام قران داستان نضربن حارث پزشک و حکیم مکه</a:t>
            </a:r>
          </a:p>
          <a:p>
            <a:pPr marL="342900" lvl="0" indent="-342900" algn="justLow" rtl="1">
              <a:lnSpc>
                <a:spcPct val="150000"/>
              </a:lnSpc>
              <a:buFont typeface="Wingdings" pitchFamily="2" charset="2"/>
              <a:buChar char="ü"/>
            </a:pPr>
            <a:r>
              <a:rPr lang="fa-IR" sz="2400" b="1" dirty="0">
                <a:solidFill>
                  <a:srgbClr val="002060"/>
                </a:solidFill>
              </a:rPr>
              <a:t>افسانه غرانیق و اتهام صلح و سازش پیامبر و مشرکان سوره های نجم و کافرون</a:t>
            </a:r>
          </a:p>
          <a:p>
            <a:pPr marL="342900" lvl="0" indent="-342900" algn="justLow" rtl="1">
              <a:lnSpc>
                <a:spcPct val="150000"/>
              </a:lnSpc>
              <a:buFont typeface="Wingdings" pitchFamily="2" charset="2"/>
              <a:buChar char="ü"/>
            </a:pPr>
            <a:r>
              <a:rPr lang="fa-IR" sz="2400" b="1" dirty="0">
                <a:solidFill>
                  <a:srgbClr val="002060"/>
                </a:solidFill>
              </a:rPr>
              <a:t> تغییر قبله از مصداق فتنه و شبه افکنی یهود علیه پیامبر(ص)</a:t>
            </a:r>
          </a:p>
          <a:p>
            <a:pPr marL="342900" lvl="0" indent="-342900" algn="justLow" rtl="1">
              <a:lnSpc>
                <a:spcPct val="150000"/>
              </a:lnSpc>
              <a:buFont typeface="Wingdings" pitchFamily="2" charset="2"/>
              <a:buChar char="ü"/>
            </a:pPr>
            <a:r>
              <a:rPr lang="fa-IR" sz="2400" b="1" dirty="0">
                <a:solidFill>
                  <a:srgbClr val="002060"/>
                </a:solidFill>
              </a:rPr>
              <a:t>مسجد </a:t>
            </a:r>
            <a:r>
              <a:rPr lang="fa-IR" sz="2400" b="1" dirty="0" smtClean="0">
                <a:solidFill>
                  <a:srgbClr val="002060"/>
                </a:solidFill>
              </a:rPr>
              <a:t>ضرار </a:t>
            </a:r>
            <a:r>
              <a:rPr lang="fa-IR" sz="2400" b="1" dirty="0">
                <a:solidFill>
                  <a:srgbClr val="002060"/>
                </a:solidFill>
              </a:rPr>
              <a:t>از مصادیق جنگ نرم جریان نفاق دراسلام بود. </a:t>
            </a:r>
          </a:p>
          <a:p>
            <a:pPr marL="342900" lvl="0" indent="-342900" algn="justLow" rtl="1">
              <a:lnSpc>
                <a:spcPct val="150000"/>
              </a:lnSpc>
              <a:buFont typeface="Wingdings" pitchFamily="2" charset="2"/>
              <a:buChar char="ü"/>
            </a:pPr>
            <a:r>
              <a:rPr lang="fa-IR" sz="2400" b="1" dirty="0">
                <a:solidFill>
                  <a:srgbClr val="002060"/>
                </a:solidFill>
              </a:rPr>
              <a:t>داستان مباهله27ذیحجه توطئه مسیحیان نجران علیه پیامبر(ص)  </a:t>
            </a:r>
            <a:endParaRPr lang="fa-IR" sz="2400" b="1" dirty="0" smtClean="0">
              <a:solidFill>
                <a:srgbClr val="002060"/>
              </a:solidFill>
            </a:endParaRPr>
          </a:p>
          <a:p>
            <a:pPr lvl="0" algn="justLow" rtl="1">
              <a:lnSpc>
                <a:spcPct val="150000"/>
              </a:lnSpc>
            </a:pPr>
            <a:r>
              <a:rPr lang="fa-IR" sz="2800" b="1" dirty="0" smtClean="0">
                <a:solidFill>
                  <a:srgbClr val="C00000"/>
                </a:solidFill>
              </a:rPr>
              <a:t>جنگ نرم بعد از پيامبر به شدت تمام عليه ائمه اطهار با نام اسلام بدلي  ادامه يافت.</a:t>
            </a:r>
            <a:endParaRPr lang="fa-IR" sz="2800" b="1" dirty="0">
              <a:solidFill>
                <a:srgbClr val="C00000"/>
              </a:solidFill>
            </a:endParaRPr>
          </a:p>
        </p:txBody>
      </p:sp>
      <p:sp>
        <p:nvSpPr>
          <p:cNvPr id="5" name="Rounded Rectangle 4"/>
          <p:cNvSpPr/>
          <p:nvPr/>
        </p:nvSpPr>
        <p:spPr>
          <a:xfrm>
            <a:off x="1835696" y="138336"/>
            <a:ext cx="7107088" cy="914400"/>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fa-IR" sz="4400" b="1" dirty="0">
                <a:solidFill>
                  <a:schemeClr val="bg1"/>
                </a:solidFill>
              </a:rPr>
              <a:t>پيشينه</a:t>
            </a:r>
            <a:r>
              <a:rPr lang="fa-IR" sz="4400" dirty="0">
                <a:solidFill>
                  <a:schemeClr val="bg1"/>
                </a:solidFill>
              </a:rPr>
              <a:t> جنگ نرم در اسلام</a:t>
            </a:r>
          </a:p>
          <a:p>
            <a:pPr algn="r"/>
            <a:endParaRPr lang="fa-IR" sz="1400" dirty="0">
              <a:solidFill>
                <a:schemeClr val="bg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479431"/>
            <a:ext cx="512763" cy="261937"/>
          </a:xfrm>
          <a:prstGeom prst="rect">
            <a:avLst/>
          </a:prstGeom>
          <a:solidFill>
            <a:schemeClr val="accent2">
              <a:lumMod val="60000"/>
              <a:lumOff val="40000"/>
            </a:schemeClr>
          </a:solidFill>
          <a:ln>
            <a:solidFill>
              <a:schemeClr val="accent2">
                <a:lumMod val="20000"/>
                <a:lumOff val="80000"/>
              </a:schemeClr>
            </a:solidFill>
          </a:ln>
          <a:effectLst/>
        </p:spPr>
      </p:pic>
    </p:spTree>
    <p:extLst>
      <p:ext uri="{BB962C8B-B14F-4D97-AF65-F5344CB8AC3E}">
        <p14:creationId xmlns:p14="http://schemas.microsoft.com/office/powerpoint/2010/main" val="361163268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7360"/>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3" name="AutoShape 8"/>
          <p:cNvSpPr txBox="1">
            <a:spLocks noChangeArrowheads="1"/>
          </p:cNvSpPr>
          <p:nvPr/>
        </p:nvSpPr>
        <p:spPr bwMode="auto">
          <a:xfrm>
            <a:off x="457200" y="1786"/>
            <a:ext cx="8229600" cy="1143000"/>
          </a:xfrm>
          <a:prstGeom prst="star32">
            <a:avLst>
              <a:gd name="adj" fmla="val 37500"/>
            </a:avLst>
          </a:prstGeom>
          <a:solidFill>
            <a:srgbClr val="FFC000"/>
          </a:solidFill>
          <a:ln w="9525" cap="flat" cmpd="sng" algn="ctr">
            <a:solidFill>
              <a:schemeClr val="accent2"/>
            </a:solidFill>
            <a:prstDash val="solid"/>
            <a:headEnd/>
            <a:tailEnd/>
          </a:ln>
          <a:scene3d>
            <a:camera prst="orthographicFront"/>
            <a:lightRig rig="threePt" dir="t"/>
          </a:scene3d>
          <a:sp3d>
            <a:bevelT w="114300" prst="artDeco"/>
          </a:sp3d>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ج-6: راهبرد پیش گیرانه پدآفندی</a:t>
            </a:r>
          </a:p>
        </p:txBody>
      </p:sp>
      <p:sp>
        <p:nvSpPr>
          <p:cNvPr id="4" name="Rectangle 3"/>
          <p:cNvSpPr/>
          <p:nvPr/>
        </p:nvSpPr>
        <p:spPr>
          <a:xfrm>
            <a:off x="0" y="1601986"/>
            <a:ext cx="9144000" cy="6463308"/>
          </a:xfrm>
          <a:prstGeom prst="rect">
            <a:avLst/>
          </a:prstGeom>
          <a:solidFill>
            <a:schemeClr val="accent3">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smtClean="0"/>
              <a:t>     </a:t>
            </a:r>
            <a:r>
              <a:rPr lang="fa-IR" sz="2400" b="1" dirty="0" smtClean="0">
                <a:solidFill>
                  <a:srgbClr val="C00000"/>
                </a:solidFill>
              </a:rPr>
              <a:t>راهبرد مقابله در ابعاد حقوقی</a:t>
            </a:r>
            <a:endParaRPr lang="en-US" b="1" dirty="0" smtClean="0">
              <a:solidFill>
                <a:srgbClr val="C00000"/>
              </a:solidFill>
            </a:endParaRPr>
          </a:p>
          <a:p>
            <a:pPr marL="285750" indent="-285750" algn="r" rtl="1">
              <a:buFont typeface="Wingdings" pitchFamily="2" charset="2"/>
              <a:buChar char="Ø"/>
            </a:pPr>
            <a:r>
              <a:rPr lang="fa-IR" b="1" dirty="0" smtClean="0">
                <a:solidFill>
                  <a:srgbClr val="C00000"/>
                </a:solidFill>
              </a:rPr>
              <a:t>     </a:t>
            </a:r>
            <a:r>
              <a:rPr lang="ar-SA" sz="2000" b="1" dirty="0">
                <a:solidFill>
                  <a:srgbClr val="C00000"/>
                </a:solidFill>
              </a:rPr>
              <a:t>تبین حقوق بشر </a:t>
            </a:r>
            <a:r>
              <a:rPr lang="ar-SA" sz="2000" b="1" dirty="0" smtClean="0">
                <a:solidFill>
                  <a:srgbClr val="C00000"/>
                </a:solidFill>
              </a:rPr>
              <a:t>اسلامی</a:t>
            </a:r>
            <a:endParaRPr lang="fa-IR" sz="2000" b="1" dirty="0" smtClean="0">
              <a:solidFill>
                <a:srgbClr val="C00000"/>
              </a:solidFill>
            </a:endParaRPr>
          </a:p>
          <a:p>
            <a:pPr marL="342900" indent="-342900" algn="r" rtl="1">
              <a:buFont typeface="Wingdings" pitchFamily="2" charset="2"/>
              <a:buChar char="Ø"/>
            </a:pPr>
            <a:r>
              <a:rPr lang="fa-IR" sz="2400" b="1" dirty="0" smtClean="0">
                <a:solidFill>
                  <a:srgbClr val="C00000"/>
                </a:solidFill>
              </a:rPr>
              <a:t>   </a:t>
            </a:r>
            <a:r>
              <a:rPr lang="ar-SA" sz="2000" b="1" dirty="0">
                <a:solidFill>
                  <a:srgbClr val="C00000"/>
                </a:solidFill>
              </a:rPr>
              <a:t>تبین حقوق بشر غربی</a:t>
            </a:r>
            <a:r>
              <a:rPr lang="ar-SA" sz="2000" dirty="0">
                <a:solidFill>
                  <a:srgbClr val="C00000"/>
                </a:solidFill>
              </a:rPr>
              <a:t> </a:t>
            </a:r>
            <a:endParaRPr lang="en-US" sz="2400" b="1" dirty="0" smtClean="0">
              <a:solidFill>
                <a:srgbClr val="C00000"/>
              </a:solidFill>
            </a:endParaRPr>
          </a:p>
          <a:p>
            <a:pPr algn="r" rtl="1"/>
            <a:r>
              <a:rPr lang="fa-IR" sz="2400" b="1" dirty="0" smtClean="0"/>
              <a:t>    </a:t>
            </a:r>
          </a:p>
          <a:p>
            <a:pPr algn="r" rtl="1"/>
            <a:r>
              <a:rPr lang="fa-IR" sz="2400" b="1" dirty="0"/>
              <a:t> </a:t>
            </a:r>
            <a:r>
              <a:rPr lang="fa-IR" sz="2400" b="1" dirty="0" smtClean="0"/>
              <a:t> </a:t>
            </a:r>
            <a:r>
              <a:rPr lang="fa-IR" sz="2400" b="1" dirty="0"/>
              <a:t>راهکار مقابله درابعاد حقوقی جنگ نرم</a:t>
            </a:r>
            <a:endParaRPr lang="en-US" sz="2400" dirty="0"/>
          </a:p>
          <a:p>
            <a:pPr lvl="0" algn="r" rtl="1"/>
            <a:r>
              <a:rPr lang="fa-IR" sz="2400" dirty="0"/>
              <a:t> </a:t>
            </a:r>
            <a:r>
              <a:rPr lang="fa-IR" sz="2400" dirty="0" smtClean="0"/>
              <a:t> 1-</a:t>
            </a:r>
            <a:r>
              <a:rPr lang="fa-IR" sz="2000" b="1" dirty="0" smtClean="0"/>
              <a:t> القاء نگرش ذاتی اسلام به حقوق انسان و تکریم او فارق از  تبعیض دینی </a:t>
            </a:r>
            <a:r>
              <a:rPr lang="fa-IR" sz="2000" b="1" dirty="0"/>
              <a:t>،</a:t>
            </a:r>
            <a:r>
              <a:rPr lang="fa-IR" sz="2000" b="1" dirty="0" smtClean="0"/>
              <a:t> نژادی و زبانی</a:t>
            </a:r>
            <a:endParaRPr lang="fa-IR" sz="2000" dirty="0" smtClean="0"/>
          </a:p>
          <a:p>
            <a:pPr lvl="0" algn="r" rtl="1"/>
            <a:r>
              <a:rPr lang="fa-IR" sz="2400" b="1" dirty="0" smtClean="0"/>
              <a:t>  2-</a:t>
            </a:r>
            <a:r>
              <a:rPr lang="ar-SA" sz="2000" b="1" dirty="0" smtClean="0"/>
              <a:t> </a:t>
            </a:r>
            <a:r>
              <a:rPr lang="fa-IR" sz="2000" b="1" dirty="0" smtClean="0"/>
              <a:t>آشکارسازی</a:t>
            </a:r>
            <a:r>
              <a:rPr lang="ar-SA" sz="2000" b="1" dirty="0" smtClean="0"/>
              <a:t> </a:t>
            </a:r>
            <a:r>
              <a:rPr lang="ar-SA" sz="2000" b="1" dirty="0"/>
              <a:t>نقصان ها و کاستی ها و ضعف های حقوق بشر </a:t>
            </a:r>
            <a:r>
              <a:rPr lang="fa-IR" sz="2000" b="1" dirty="0" smtClean="0"/>
              <a:t>غربی</a:t>
            </a:r>
            <a:r>
              <a:rPr lang="ar-SA" sz="2400" dirty="0" smtClean="0"/>
              <a:t>.</a:t>
            </a:r>
            <a:endParaRPr lang="en-US" sz="2400" dirty="0"/>
          </a:p>
          <a:p>
            <a:pPr lvl="0" algn="r" rtl="1"/>
            <a:r>
              <a:rPr lang="fa-IR" sz="2400" b="1" dirty="0" smtClean="0"/>
              <a:t>  3- </a:t>
            </a:r>
            <a:r>
              <a:rPr lang="ar-SA" sz="2400" b="1" dirty="0" smtClean="0"/>
              <a:t>پیش </a:t>
            </a:r>
            <a:r>
              <a:rPr lang="ar-SA" sz="2400" b="1" dirty="0"/>
              <a:t>گیری از رویدادهایی </a:t>
            </a:r>
            <a:r>
              <a:rPr lang="fa-IR" sz="2400" b="1" dirty="0" smtClean="0"/>
              <a:t> ضد انسانی </a:t>
            </a:r>
            <a:r>
              <a:rPr lang="ar-SA" sz="2400" b="1" dirty="0" smtClean="0"/>
              <a:t>مغایر </a:t>
            </a:r>
            <a:r>
              <a:rPr lang="ar-SA" sz="2400" b="1" dirty="0"/>
              <a:t>اهداف نظام</a:t>
            </a:r>
            <a:r>
              <a:rPr lang="ar-SA" sz="2400" dirty="0"/>
              <a:t> توسط افراطیون مانند واقعه کهریزک</a:t>
            </a:r>
            <a:r>
              <a:rPr lang="ar-SA" sz="2400" dirty="0" smtClean="0"/>
              <a:t>،</a:t>
            </a:r>
            <a:r>
              <a:rPr lang="fa-IR" sz="2400" dirty="0" smtClean="0"/>
              <a:t> </a:t>
            </a:r>
            <a:r>
              <a:rPr lang="ar-SA" sz="2400" dirty="0" smtClean="0"/>
              <a:t>که </a:t>
            </a:r>
            <a:r>
              <a:rPr lang="ar-SA" sz="2400" dirty="0"/>
              <a:t>زمینه جنگ رسانه ای غرب وهزینه نظام را فراهم کرد. </a:t>
            </a:r>
            <a:endParaRPr lang="en-US" sz="2400" dirty="0"/>
          </a:p>
          <a:p>
            <a:pPr lvl="0" algn="r" rtl="1"/>
            <a:r>
              <a:rPr lang="fa-IR" sz="2400" b="1" dirty="0" smtClean="0"/>
              <a:t>  4- </a:t>
            </a:r>
            <a:r>
              <a:rPr lang="ar-SA" sz="2400" b="1" dirty="0" smtClean="0"/>
              <a:t>با </a:t>
            </a:r>
            <a:r>
              <a:rPr lang="ar-SA" sz="2400" b="1" dirty="0"/>
              <a:t>بیان و تبین حقوق زن در اسلام </a:t>
            </a:r>
            <a:r>
              <a:rPr lang="ar-SA" sz="2000" b="1" dirty="0"/>
              <a:t>و بازگرداندن کرامت و ارزش های واقعی به زن مسلمان تبلیغات سوء رسانه ای را خنثی ، و دست های پشت پرده پدیده فمنیسم را برای روشنگری افشا نماییم.</a:t>
            </a:r>
            <a:endParaRPr lang="en-US" sz="2000" dirty="0"/>
          </a:p>
          <a:p>
            <a:pPr lvl="0" algn="r" rtl="1"/>
            <a:r>
              <a:rPr lang="fa-IR" sz="2400" b="1" dirty="0" smtClean="0"/>
              <a:t>  5- </a:t>
            </a:r>
            <a:r>
              <a:rPr lang="ar-SA" sz="2400" b="1" dirty="0" smtClean="0"/>
              <a:t>تبین </a:t>
            </a:r>
            <a:r>
              <a:rPr lang="ar-SA" sz="2400" b="1" dirty="0"/>
              <a:t>شاّن خانواده ،</a:t>
            </a:r>
            <a:r>
              <a:rPr lang="ar-SA" sz="2000" b="1" dirty="0"/>
              <a:t>فلسفه ازدواج،علت تفاوت های زن ومرد وبرابری حقوق اجتماعی و....دراسلام و لیبرالیسم</a:t>
            </a:r>
            <a:endParaRPr lang="en-US" sz="2000" dirty="0"/>
          </a:p>
          <a:p>
            <a:pPr lvl="0" algn="r" rtl="1"/>
            <a:r>
              <a:rPr lang="fa-IR" sz="2400" b="1" dirty="0" smtClean="0"/>
              <a:t>  6-</a:t>
            </a:r>
            <a:r>
              <a:rPr lang="ar-SA" sz="2400" b="1" dirty="0" smtClean="0"/>
              <a:t>آموزش </a:t>
            </a:r>
            <a:r>
              <a:rPr lang="ar-SA" sz="2400" b="1" dirty="0"/>
              <a:t>حقوق بشر اسلامی ،</a:t>
            </a:r>
            <a:r>
              <a:rPr lang="ar-SA" sz="2000" b="1" dirty="0"/>
              <a:t>قانون اساسی و امور حقوقی برای همه سطوح جامعه   </a:t>
            </a:r>
            <a:endParaRPr lang="en-US" sz="2400" dirty="0"/>
          </a:p>
          <a:p>
            <a:pPr lvl="0" algn="r" rtl="1"/>
            <a:endParaRPr lang="fa-IR" sz="2400" b="1" dirty="0" smtClean="0"/>
          </a:p>
          <a:p>
            <a:pPr algn="r" rtl="1"/>
            <a:r>
              <a:rPr lang="fa-IR" sz="2400" b="1" dirty="0" smtClean="0"/>
              <a:t>    </a:t>
            </a:r>
          </a:p>
          <a:p>
            <a:pPr algn="r" rtl="1"/>
            <a:r>
              <a:rPr lang="fa-IR" sz="2000" dirty="0" smtClean="0"/>
              <a:t>   </a:t>
            </a:r>
            <a:endParaRPr lang="fa-IR" sz="2000" b="1" dirty="0" smtClean="0"/>
          </a:p>
        </p:txBody>
      </p:sp>
    </p:spTree>
    <p:extLst>
      <p:ext uri="{BB962C8B-B14F-4D97-AF65-F5344CB8AC3E}">
        <p14:creationId xmlns:p14="http://schemas.microsoft.com/office/powerpoint/2010/main" val="391734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27360"/>
            <a:ext cx="9144000" cy="9746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marL="365760" lvl="0" indent="-256032" algn="r" rtl="1">
              <a:spcBef>
                <a:spcPts val="400"/>
              </a:spcBef>
              <a:buClr>
                <a:srgbClr val="2DA2BF"/>
              </a:buClr>
              <a:buSzPct val="68000"/>
              <a:buFont typeface="Wingdings 3"/>
              <a:buChar char=""/>
            </a:pPr>
            <a:endParaRPr lang="fa-IR" sz="2700" b="1" dirty="0" smtClean="0">
              <a:solidFill>
                <a:prstClr val="black"/>
              </a:solidFill>
            </a:endParaRPr>
          </a:p>
          <a:p>
            <a:pPr marL="109728" lvl="0" algn="r" rtl="1">
              <a:spcBef>
                <a:spcPts val="400"/>
              </a:spcBef>
              <a:buClr>
                <a:srgbClr val="2DA2BF"/>
              </a:buClr>
              <a:buSzPct val="68000"/>
            </a:pPr>
            <a:r>
              <a:rPr lang="fa-IR" sz="2700" b="1" dirty="0" smtClean="0">
                <a:solidFill>
                  <a:prstClr val="black"/>
                </a:solidFill>
              </a:rPr>
              <a:t>آسیب شناسی  و آسیب زدایی زمینه های وقوع جنگ نرم</a:t>
            </a:r>
            <a:endParaRPr lang="en-US" sz="2700" b="1" dirty="0">
              <a:solidFill>
                <a:prstClr val="black"/>
              </a:solidFill>
            </a:endParaRPr>
          </a:p>
        </p:txBody>
      </p:sp>
      <p:sp>
        <p:nvSpPr>
          <p:cNvPr id="3" name="AutoShape 8"/>
          <p:cNvSpPr txBox="1">
            <a:spLocks noChangeArrowheads="1"/>
          </p:cNvSpPr>
          <p:nvPr/>
        </p:nvSpPr>
        <p:spPr bwMode="auto">
          <a:xfrm>
            <a:off x="457200" y="1786"/>
            <a:ext cx="8229600" cy="1143000"/>
          </a:xfrm>
          <a:prstGeom prst="star32">
            <a:avLst>
              <a:gd name="adj" fmla="val 37500"/>
            </a:avLst>
          </a:prstGeom>
          <a:solidFill>
            <a:srgbClr val="FFC000"/>
          </a:solidFill>
          <a:ln w="9525" cap="flat" cmpd="sng" algn="ctr">
            <a:solidFill>
              <a:schemeClr val="accent2"/>
            </a:solidFill>
            <a:prstDash val="solid"/>
            <a:headEnd/>
            <a:tailEnd/>
          </a:ln>
        </p:spPr>
        <p:style>
          <a:lnRef idx="1">
            <a:schemeClr val="accent2"/>
          </a:lnRef>
          <a:fillRef idx="2">
            <a:schemeClr val="accent2"/>
          </a:fillRef>
          <a:effectRef idx="1">
            <a:schemeClr val="accent2"/>
          </a:effectRef>
          <a:fontRef idx="minor">
            <a:schemeClr val="dk1"/>
          </a:fontRef>
        </p:style>
        <p:txBody>
          <a:bodyPr wrap="none" anchor="ctr">
            <a:normAutofit fontScale="97500" lnSpcReduction="10000"/>
          </a:bodyPr>
          <a:lstStyle>
            <a:lvl1pPr algn="l" rtl="0" eaLnBrk="1" latinLnBrk="0" hangingPunct="1">
              <a:spcBef>
                <a:spcPct val="0"/>
              </a:spcBef>
              <a:buNone/>
              <a:defRPr kumimoji="0" sz="4100" b="1" kern="1200">
                <a:solidFill>
                  <a:schemeClr val="dk1"/>
                </a:solidFill>
                <a:effectLst>
                  <a:outerShdw blurRad="31750" dist="25400" dir="5400000" algn="tl" rotWithShape="0">
                    <a:srgbClr val="000000">
                      <a:alpha val="25000"/>
                    </a:srgbClr>
                  </a:outerShdw>
                </a:effectLst>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extLst/>
          </a:lstStyle>
          <a:p>
            <a:pPr algn="ctr">
              <a:defRPr/>
            </a:pPr>
            <a:r>
              <a:rPr lang="fa-IR" sz="3600" dirty="0" smtClean="0">
                <a:solidFill>
                  <a:schemeClr val="tx2">
                    <a:lumMod val="25000"/>
                  </a:schemeClr>
                </a:solidFill>
              </a:rPr>
              <a:t>ج-7: راهبرد پیش گیرانه پدآفندی</a:t>
            </a:r>
          </a:p>
        </p:txBody>
      </p:sp>
      <p:sp>
        <p:nvSpPr>
          <p:cNvPr id="4" name="Rectangle 3"/>
          <p:cNvSpPr/>
          <p:nvPr/>
        </p:nvSpPr>
        <p:spPr>
          <a:xfrm>
            <a:off x="0" y="1601986"/>
            <a:ext cx="9144000" cy="6524863"/>
          </a:xfrm>
          <a:prstGeom prst="rect">
            <a:avLst/>
          </a:prstGeom>
          <a:solidFill>
            <a:schemeClr val="accent4">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a:spAutoFit/>
          </a:bodyPr>
          <a:lstStyle/>
          <a:p>
            <a:pPr marL="285750" indent="-285750" algn="r" rtl="1">
              <a:buFont typeface="Wingdings" pitchFamily="2" charset="2"/>
              <a:buChar char="Ø"/>
            </a:pPr>
            <a:endParaRPr lang="fa-IR" b="1" dirty="0" smtClean="0"/>
          </a:p>
          <a:p>
            <a:pPr algn="r" rtl="1"/>
            <a:r>
              <a:rPr lang="fa-IR" b="1" dirty="0" smtClean="0">
                <a:solidFill>
                  <a:srgbClr val="C00000"/>
                </a:solidFill>
              </a:rPr>
              <a:t>     </a:t>
            </a:r>
            <a:r>
              <a:rPr lang="fa-IR" sz="2400" b="1" dirty="0" smtClean="0">
                <a:solidFill>
                  <a:srgbClr val="C00000"/>
                </a:solidFill>
              </a:rPr>
              <a:t>راهبرد مقابله در ابعاد علمی</a:t>
            </a:r>
            <a:endParaRPr lang="en-US" b="1" dirty="0" smtClean="0">
              <a:solidFill>
                <a:srgbClr val="C00000"/>
              </a:solidFill>
            </a:endParaRPr>
          </a:p>
          <a:p>
            <a:pPr marL="285750" indent="-285750" algn="r" rtl="1">
              <a:buFont typeface="Wingdings" pitchFamily="2" charset="2"/>
              <a:buChar char="Ø"/>
            </a:pPr>
            <a:r>
              <a:rPr lang="fa-IR" sz="2000" b="1" dirty="0" smtClean="0">
                <a:solidFill>
                  <a:srgbClr val="C00000"/>
                </a:solidFill>
              </a:rPr>
              <a:t>تولید علم و شکستن انحصار غرب</a:t>
            </a:r>
            <a:r>
              <a:rPr lang="ar-SA" sz="2000" b="1" dirty="0" smtClean="0">
                <a:solidFill>
                  <a:srgbClr val="C00000"/>
                </a:solidFill>
              </a:rPr>
              <a:t> </a:t>
            </a:r>
            <a:endParaRPr lang="en-US" sz="2400" b="1" dirty="0" smtClean="0">
              <a:solidFill>
                <a:srgbClr val="C00000"/>
              </a:solidFill>
            </a:endParaRPr>
          </a:p>
          <a:p>
            <a:pPr algn="r" rtl="1"/>
            <a:r>
              <a:rPr lang="fa-IR" sz="2400" b="1" dirty="0" smtClean="0">
                <a:solidFill>
                  <a:srgbClr val="C00000"/>
                </a:solidFill>
              </a:rPr>
              <a:t>    </a:t>
            </a:r>
          </a:p>
          <a:p>
            <a:pPr algn="r" rtl="1"/>
            <a:r>
              <a:rPr lang="fa-IR" sz="2400" b="1" dirty="0"/>
              <a:t> </a:t>
            </a:r>
            <a:r>
              <a:rPr lang="fa-IR" sz="2400" b="1" dirty="0" smtClean="0"/>
              <a:t> </a:t>
            </a:r>
            <a:r>
              <a:rPr lang="fa-IR" sz="2400" b="1" dirty="0"/>
              <a:t>راهکار مقابله درابعاد </a:t>
            </a:r>
            <a:r>
              <a:rPr lang="fa-IR" sz="2400" b="1" dirty="0" smtClean="0"/>
              <a:t>علمی </a:t>
            </a:r>
            <a:r>
              <a:rPr lang="fa-IR" sz="2400" b="1" dirty="0"/>
              <a:t>جنگ نرم</a:t>
            </a:r>
            <a:endParaRPr lang="en-US" sz="2400" dirty="0"/>
          </a:p>
          <a:p>
            <a:pPr algn="r" rtl="1"/>
            <a:r>
              <a:rPr lang="fa-IR" sz="2400" dirty="0"/>
              <a:t> </a:t>
            </a:r>
            <a:r>
              <a:rPr lang="fa-IR" sz="2400" dirty="0" smtClean="0"/>
              <a:t> 1-</a:t>
            </a:r>
            <a:r>
              <a:rPr lang="ar-SA" sz="2400" dirty="0"/>
              <a:t>بازگشت هویت ملی مذهبی به دانشگاه ها و مراکز علمی با سیاست معقول و اجتناب از افراطگرایی و تحجرگرایی و التقاط و انحراف</a:t>
            </a:r>
            <a:endParaRPr lang="en-US" sz="2400" dirty="0"/>
          </a:p>
          <a:p>
            <a:pPr lvl="0" algn="r" rtl="1"/>
            <a:r>
              <a:rPr lang="fa-IR" sz="2400" dirty="0" smtClean="0"/>
              <a:t> 2- </a:t>
            </a:r>
            <a:r>
              <a:rPr lang="ar-SA" sz="2400" dirty="0" smtClean="0"/>
              <a:t>توجه </a:t>
            </a:r>
            <a:r>
              <a:rPr lang="ar-SA" sz="2400" dirty="0"/>
              <a:t>به زیرساخت های محتوایی برای اسلامی کردن علوم و عالم برای رسیدن به مطلوب جمهوری اسلامی ضروری است. رهبر انقلاب اسلامی تأکید کردند: «در موضوع حرکت و پیشرفت علمی، آنچه که باید به عنوان هدف مد نظر قرار گیرد، افزودن بر دانش جهانی و تولید فرآورده های جدید دانش بشری است</a:t>
            </a:r>
            <a:r>
              <a:rPr lang="en-US" sz="2400" dirty="0" smtClean="0"/>
              <a:t>.</a:t>
            </a:r>
            <a:endParaRPr lang="fa-IR" sz="2400" dirty="0" smtClean="0"/>
          </a:p>
          <a:p>
            <a:pPr lvl="0" algn="r" rtl="1"/>
            <a:r>
              <a:rPr lang="fa-IR" sz="2400" dirty="0"/>
              <a:t> </a:t>
            </a:r>
            <a:r>
              <a:rPr lang="fa-IR" sz="2400" dirty="0" smtClean="0"/>
              <a:t> 3-</a:t>
            </a:r>
            <a:r>
              <a:rPr lang="ar-SA" sz="2400" dirty="0" smtClean="0"/>
              <a:t> کاربردی </a:t>
            </a:r>
            <a:r>
              <a:rPr lang="fa-IR" sz="2400" dirty="0" smtClean="0"/>
              <a:t>نمودن علوم  از طریق تجاری کردن علم در صنعت</a:t>
            </a:r>
            <a:r>
              <a:rPr lang="ar-SA" sz="2400" dirty="0" smtClean="0"/>
              <a:t> </a:t>
            </a:r>
            <a:r>
              <a:rPr lang="fa-IR" sz="2400" dirty="0" smtClean="0"/>
              <a:t>برای حل </a:t>
            </a:r>
            <a:r>
              <a:rPr lang="ar-SA" sz="2400" dirty="0" smtClean="0"/>
              <a:t>مسایل </a:t>
            </a:r>
            <a:r>
              <a:rPr lang="fa-IR" sz="2400" dirty="0" smtClean="0"/>
              <a:t>جامعه</a:t>
            </a:r>
          </a:p>
          <a:p>
            <a:pPr lvl="0" algn="r" rtl="1"/>
            <a:r>
              <a:rPr lang="fa-IR" sz="2400" dirty="0" smtClean="0"/>
              <a:t>  4 - </a:t>
            </a:r>
            <a:r>
              <a:rPr lang="ar-SA" sz="2400" dirty="0" smtClean="0"/>
              <a:t>تاسیس </a:t>
            </a:r>
            <a:r>
              <a:rPr lang="ar-SA" sz="2400" dirty="0"/>
              <a:t>دانشگاه بین الملل اسلامی یا دارالعلوم اسلامی (با کمک نهادهای بین المللی اسلامی)راه مقابله با محدودیت ها،انحصارگرایی علمی و تهاجم علمی غرب، و افزایش قدرت نرم جهان اسلام خواهد بود. </a:t>
            </a:r>
            <a:endParaRPr lang="fa-IR" sz="2400" dirty="0" smtClean="0"/>
          </a:p>
          <a:p>
            <a:pPr lvl="0" algn="r" rtl="1"/>
            <a:endParaRPr lang="fa-IR" sz="2400" dirty="0" smtClean="0"/>
          </a:p>
          <a:p>
            <a:pPr lvl="0" algn="r" rtl="1"/>
            <a:endParaRPr lang="fa-IR" sz="2400" b="1" dirty="0" smtClean="0"/>
          </a:p>
          <a:p>
            <a:pPr algn="r" rtl="1"/>
            <a:r>
              <a:rPr lang="fa-IR" sz="2000" dirty="0" smtClean="0"/>
              <a:t>   </a:t>
            </a:r>
            <a:endParaRPr lang="fa-IR" sz="2000" b="1" dirty="0" smtClean="0"/>
          </a:p>
        </p:txBody>
      </p:sp>
    </p:spTree>
    <p:extLst>
      <p:ext uri="{BB962C8B-B14F-4D97-AF65-F5344CB8AC3E}">
        <p14:creationId xmlns:p14="http://schemas.microsoft.com/office/powerpoint/2010/main" val="67344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1800" fill="hold">
                                          <p:stCondLst>
                                            <p:cond delay="0"/>
                                          </p:stCondLst>
                                        </p:cTn>
                                        <p:tgtEl>
                                          <p:spTgt spid="3"/>
                                        </p:tgtEl>
                                        <p:attrNameLst>
                                          <p:attrName>ppt_x</p:attrName>
                                        </p:attrNameLst>
                                      </p:cBhvr>
                                    </p:anim>
                                    <p:anim from="0" to="-1.0" calcmode="lin" valueType="num">
                                      <p:cBhvr>
                                        <p:cTn id="8" dur="600" decel="50000" autoRev="1" fill="hold">
                                          <p:stCondLst>
                                            <p:cond delay="1800"/>
                                          </p:stCondLst>
                                        </p:cTn>
                                        <p:tgtEl>
                                          <p:spTgt spid="3"/>
                                        </p:tgtEl>
                                        <p:attrNameLst>
                                          <p:attrName>xshear</p:attrName>
                                        </p:attrNameLst>
                                      </p:cBhvr>
                                    </p:anim>
                                    <p:animScale>
                                      <p:cBhvr>
                                        <p:cTn id="9" dur="600" decel="100000" autoRev="1" fill="hold">
                                          <p:stCondLst>
                                            <p:cond delay="1800"/>
                                          </p:stCondLst>
                                        </p:cTn>
                                        <p:tgtEl>
                                          <p:spTgt spid="3"/>
                                        </p:tgtEl>
                                      </p:cBhvr>
                                      <p:from x="100000" y="100000"/>
                                      <p:to x="80000" y="100000"/>
                                    </p:animScale>
                                    <p:anim by="(#ppt_h/3+#ppt_w*0.1)" calcmode="lin" valueType="num">
                                      <p:cBhvr additive="sum">
                                        <p:cTn id="10" dur="600" decel="100000" autoRev="1" fill="hold">
                                          <p:stCondLst>
                                            <p:cond delay="18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686800" cy="5410200"/>
          </a:xfrm>
          <a:solidFill>
            <a:srgbClr val="0070C0"/>
          </a:solidFill>
        </p:spPr>
        <p:txBody>
          <a:bodyPr>
            <a:noAutofit/>
          </a:bodyPr>
          <a:lstStyle/>
          <a:p>
            <a:pPr marL="109538" indent="0" algn="justLow" rtl="1">
              <a:lnSpc>
                <a:spcPct val="150000"/>
              </a:lnSpc>
              <a:buNone/>
            </a:pPr>
            <a:endParaRPr lang="fa-IR" sz="2000" b="1" dirty="0" smtClean="0">
              <a:cs typeface="B Zar" pitchFamily="2" charset="-78"/>
            </a:endParaRPr>
          </a:p>
          <a:p>
            <a:pPr marL="109538" indent="0" algn="justLow" rtl="1">
              <a:lnSpc>
                <a:spcPct val="150000"/>
              </a:lnSpc>
              <a:buNone/>
            </a:pPr>
            <a:r>
              <a:rPr lang="fa-IR" sz="2000" b="1" dirty="0" smtClean="0">
                <a:cs typeface="B Zar" pitchFamily="2" charset="-78"/>
              </a:rPr>
              <a:t>1-  </a:t>
            </a:r>
            <a:r>
              <a:rPr lang="ar-SA" sz="2000" b="1" dirty="0" smtClean="0">
                <a:cs typeface="B Zar" pitchFamily="2" charset="-78"/>
              </a:rPr>
              <a:t>جلوگيري </a:t>
            </a:r>
            <a:r>
              <a:rPr lang="ar-SA" sz="2000" b="1" dirty="0">
                <a:cs typeface="B Zar" pitchFamily="2" charset="-78"/>
              </a:rPr>
              <a:t>از ترويج شايعات و شبهات عليه مسئولين نظام</a:t>
            </a:r>
            <a:endParaRPr lang="en-US" sz="2000" b="1" dirty="0">
              <a:cs typeface="B Zar" pitchFamily="2" charset="-78"/>
            </a:endParaRPr>
          </a:p>
          <a:p>
            <a:pPr marL="109538" indent="0" algn="justLow" rtl="1">
              <a:lnSpc>
                <a:spcPct val="150000"/>
              </a:lnSpc>
              <a:buNone/>
            </a:pPr>
            <a:r>
              <a:rPr lang="fa-IR" sz="2000" b="1" dirty="0" smtClean="0">
                <a:cs typeface="B Zar" pitchFamily="2" charset="-78"/>
              </a:rPr>
              <a:t>2- </a:t>
            </a:r>
            <a:r>
              <a:rPr lang="ar-SA" sz="2000" b="1" dirty="0" smtClean="0">
                <a:cs typeface="B Zar" pitchFamily="2" charset="-78"/>
              </a:rPr>
              <a:t>برخورد </a:t>
            </a:r>
            <a:r>
              <a:rPr lang="ar-SA" sz="2000" b="1" dirty="0">
                <a:cs typeface="B Zar" pitchFamily="2" charset="-78"/>
              </a:rPr>
              <a:t>جدي با مطبوعاتي كه نقد از دولت </a:t>
            </a:r>
            <a:r>
              <a:rPr lang="fa-IR" sz="2000" b="1" dirty="0">
                <a:cs typeface="B Zar" pitchFamily="2" charset="-78"/>
              </a:rPr>
              <a:t>ها </a:t>
            </a:r>
            <a:r>
              <a:rPr lang="ar-SA" sz="2000" b="1" dirty="0">
                <a:cs typeface="B Zar" pitchFamily="2" charset="-78"/>
              </a:rPr>
              <a:t>را به سمت سياه نمايي وضعيت كشور برده </a:t>
            </a:r>
            <a:r>
              <a:rPr lang="ar-SA" sz="2000" b="1" dirty="0" smtClean="0">
                <a:cs typeface="B Zar" pitchFamily="2" charset="-78"/>
              </a:rPr>
              <a:t>اند.</a:t>
            </a:r>
            <a:endParaRPr lang="fa-IR" sz="2000" b="1" dirty="0" smtClean="0">
              <a:cs typeface="B Zar" pitchFamily="2" charset="-78"/>
            </a:endParaRPr>
          </a:p>
          <a:p>
            <a:pPr marL="109538" indent="0" algn="justLow" rtl="1">
              <a:lnSpc>
                <a:spcPct val="150000"/>
              </a:lnSpc>
              <a:buNone/>
            </a:pPr>
            <a:r>
              <a:rPr lang="fa-IR" sz="2000" b="1" dirty="0" smtClean="0">
                <a:cs typeface="B Zar" pitchFamily="2" charset="-78"/>
              </a:rPr>
              <a:t>3- </a:t>
            </a:r>
            <a:r>
              <a:rPr lang="ar-SA" sz="2000" b="1" dirty="0" smtClean="0">
                <a:cs typeface="B Zar" pitchFamily="2" charset="-78"/>
              </a:rPr>
              <a:t>تبليغ </a:t>
            </a:r>
            <a:r>
              <a:rPr lang="ar-SA" sz="2000" b="1" dirty="0">
                <a:cs typeface="B Zar" pitchFamily="2" charset="-78"/>
              </a:rPr>
              <a:t>و ترويج وحدت در سه سطح وحد</a:t>
            </a:r>
            <a:r>
              <a:rPr lang="fa-IR" sz="2000" b="1" dirty="0">
                <a:cs typeface="B Zar" pitchFamily="2" charset="-78"/>
              </a:rPr>
              <a:t>ت</a:t>
            </a:r>
            <a:r>
              <a:rPr lang="ar-SA" sz="2000" b="1" dirty="0">
                <a:cs typeface="B Zar" pitchFamily="2" charset="-78"/>
              </a:rPr>
              <a:t> مسئولان با يكديگر، مردم با همديگر و مسئولان و مردم با هم</a:t>
            </a:r>
            <a:endParaRPr lang="en-US" sz="2000" b="1" dirty="0">
              <a:cs typeface="B Zar" pitchFamily="2" charset="-78"/>
            </a:endParaRPr>
          </a:p>
          <a:p>
            <a:pPr marL="109538" indent="0" algn="justLow" rtl="1">
              <a:lnSpc>
                <a:spcPct val="150000"/>
              </a:lnSpc>
              <a:buNone/>
            </a:pPr>
            <a:r>
              <a:rPr lang="fa-IR" sz="2000" b="1" dirty="0" smtClean="0">
                <a:cs typeface="B Zar" pitchFamily="2" charset="-78"/>
              </a:rPr>
              <a:t>5- </a:t>
            </a:r>
            <a:r>
              <a:rPr lang="ar-SA" sz="2000" b="1" dirty="0" smtClean="0">
                <a:cs typeface="B Zar" pitchFamily="2" charset="-78"/>
              </a:rPr>
              <a:t>برجسته </a:t>
            </a:r>
            <a:r>
              <a:rPr lang="ar-SA" sz="2000" b="1" dirty="0">
                <a:cs typeface="B Zar" pitchFamily="2" charset="-78"/>
              </a:rPr>
              <a:t>كردن مصائب جهان اسلام در رسانه ها و مطبوعات</a:t>
            </a:r>
            <a:endParaRPr lang="en-US" sz="2000" b="1" dirty="0">
              <a:cs typeface="B Zar" pitchFamily="2" charset="-78"/>
            </a:endParaRPr>
          </a:p>
          <a:p>
            <a:pPr marL="109538" indent="0" algn="justLow" rtl="1">
              <a:lnSpc>
                <a:spcPct val="150000"/>
              </a:lnSpc>
              <a:buNone/>
            </a:pPr>
            <a:r>
              <a:rPr lang="fa-IR" sz="2000" b="1" dirty="0" smtClean="0">
                <a:cs typeface="B Zar" pitchFamily="2" charset="-78"/>
              </a:rPr>
              <a:t>6- </a:t>
            </a:r>
            <a:r>
              <a:rPr lang="ar-SA" sz="2000" b="1" dirty="0" smtClean="0">
                <a:cs typeface="B Zar" pitchFamily="2" charset="-78"/>
              </a:rPr>
              <a:t>زمينه </a:t>
            </a:r>
            <a:r>
              <a:rPr lang="ar-SA" sz="2000" b="1" dirty="0">
                <a:cs typeface="B Zar" pitchFamily="2" charset="-78"/>
              </a:rPr>
              <a:t>سازي تكنولوژي و ارتقاء فناوري جهت مقابله با شبكه هاي خبري بيگانه</a:t>
            </a:r>
            <a:endParaRPr lang="fa-IR" sz="2000" b="1" dirty="0">
              <a:cs typeface="B Zar" pitchFamily="2" charset="-78"/>
            </a:endParaRPr>
          </a:p>
          <a:p>
            <a:pPr marL="109538" indent="0" algn="justLow" rtl="1">
              <a:lnSpc>
                <a:spcPct val="150000"/>
              </a:lnSpc>
              <a:buNone/>
            </a:pPr>
            <a:r>
              <a:rPr lang="fa-IR" sz="2000" b="1" dirty="0" smtClean="0">
                <a:cs typeface="B Zar" pitchFamily="2" charset="-78"/>
              </a:rPr>
              <a:t>7- امید </a:t>
            </a:r>
            <a:r>
              <a:rPr lang="fa-IR" sz="2000" b="1" dirty="0">
                <a:cs typeface="B Zar" pitchFamily="2" charset="-78"/>
              </a:rPr>
              <a:t>بخشی و امید آفرینی با نگاه </a:t>
            </a:r>
            <a:r>
              <a:rPr lang="fa-IR" sz="2000" b="1" dirty="0" smtClean="0">
                <a:cs typeface="B Zar" pitchFamily="2" charset="-78"/>
              </a:rPr>
              <a:t>خوشبینانه</a:t>
            </a:r>
          </a:p>
          <a:p>
            <a:pPr marL="109538" indent="0" algn="justLow" rtl="1">
              <a:lnSpc>
                <a:spcPct val="150000"/>
              </a:lnSpc>
              <a:buNone/>
            </a:pPr>
            <a:r>
              <a:rPr lang="fa-IR" sz="2000" b="1" dirty="0" smtClean="0">
                <a:cs typeface="B Zar" pitchFamily="2" charset="-78"/>
              </a:rPr>
              <a:t>9- - </a:t>
            </a:r>
            <a:r>
              <a:rPr lang="fa-IR" sz="2000" b="1" dirty="0">
                <a:cs typeface="B Zar" pitchFamily="2" charset="-78"/>
              </a:rPr>
              <a:t>ممانعت از تردید وبدبینی بویژه بین نسل </a:t>
            </a:r>
            <a:r>
              <a:rPr lang="fa-IR" sz="2000" b="1" dirty="0" smtClean="0">
                <a:cs typeface="B Zar" pitchFamily="2" charset="-78"/>
              </a:rPr>
              <a:t>جوان</a:t>
            </a:r>
          </a:p>
          <a:p>
            <a:pPr marL="109538" indent="0" algn="justLow" rtl="1">
              <a:lnSpc>
                <a:spcPct val="150000"/>
              </a:lnSpc>
              <a:buNone/>
            </a:pPr>
            <a:r>
              <a:rPr lang="fa-IR" sz="1800" b="1" dirty="0">
                <a:cs typeface="B Zar" pitchFamily="2" charset="-78"/>
              </a:rPr>
              <a:t>1</a:t>
            </a:r>
            <a:r>
              <a:rPr lang="fa-IR" sz="2000" b="1" dirty="0">
                <a:cs typeface="B Zar" pitchFamily="2" charset="-78"/>
              </a:rPr>
              <a:t>1- بصیرت وآگاهی بخشی در ابعاد مختلف</a:t>
            </a:r>
          </a:p>
          <a:p>
            <a:pPr marL="109538" indent="0" algn="justLow" rtl="1">
              <a:lnSpc>
                <a:spcPct val="150000"/>
              </a:lnSpc>
              <a:buNone/>
            </a:pPr>
            <a:r>
              <a:rPr lang="fa-IR" sz="2000" b="1" dirty="0">
                <a:cs typeface="B Zar" pitchFamily="2" charset="-78"/>
              </a:rPr>
              <a:t>12- آرمان گرایی توأم با واقع بینی</a:t>
            </a:r>
          </a:p>
          <a:p>
            <a:pPr marL="109538" indent="0" algn="justLow" rtl="1">
              <a:lnSpc>
                <a:spcPct val="150000"/>
              </a:lnSpc>
              <a:buNone/>
            </a:pPr>
            <a:endParaRPr lang="fa-IR" sz="2000" b="1" dirty="0">
              <a:cs typeface="B Zar" pitchFamily="2" charset="-78"/>
            </a:endParaRPr>
          </a:p>
          <a:p>
            <a:pPr marL="623888" indent="-514350" algn="justLow" rtl="1">
              <a:lnSpc>
                <a:spcPct val="150000"/>
              </a:lnSpc>
            </a:pPr>
            <a:endParaRPr lang="fa-IR" sz="1600" b="1" dirty="0">
              <a:cs typeface="B Zar" pitchFamily="2" charset="-78"/>
            </a:endParaRPr>
          </a:p>
          <a:p>
            <a:pPr marL="623888" indent="-514350" algn="justLow" rtl="1">
              <a:lnSpc>
                <a:spcPct val="150000"/>
              </a:lnSpc>
            </a:pPr>
            <a:endParaRPr lang="fa-IR" sz="1600" b="1" dirty="0">
              <a:cs typeface="B Zar" pitchFamily="2" charset="-78"/>
            </a:endParaRPr>
          </a:p>
          <a:p>
            <a:pPr marL="623888" indent="-514350" algn="justLow" rtl="1">
              <a:lnSpc>
                <a:spcPct val="150000"/>
              </a:lnSpc>
              <a:buFont typeface="Georgia" pitchFamily="18" charset="0"/>
              <a:buAutoNum type="arabicPeriod"/>
            </a:pPr>
            <a:endParaRPr lang="ga-IE" sz="1600" b="1" dirty="0">
              <a:cs typeface="B Zar" pitchFamily="2" charset="-78"/>
            </a:endParaRPr>
          </a:p>
        </p:txBody>
      </p:sp>
      <p:sp>
        <p:nvSpPr>
          <p:cNvPr id="3" name="Title 2"/>
          <p:cNvSpPr>
            <a:spLocks noGrp="1"/>
          </p:cNvSpPr>
          <p:nvPr>
            <p:ph type="title"/>
          </p:nvPr>
        </p:nvSpPr>
        <p:spPr/>
        <p:txBody>
          <a:bodyPr>
            <a:noAutofit/>
          </a:bodyPr>
          <a:lstStyle/>
          <a:p>
            <a:r>
              <a:rPr lang="fa-IR" sz="4400" dirty="0" smtClean="0"/>
              <a:t>     </a:t>
            </a:r>
            <a:endParaRPr lang="en-US" sz="4400" dirty="0"/>
          </a:p>
        </p:txBody>
      </p:sp>
      <p:sp>
        <p:nvSpPr>
          <p:cNvPr id="5" name="Bevel 4"/>
          <p:cNvSpPr/>
          <p:nvPr/>
        </p:nvSpPr>
        <p:spPr>
          <a:xfrm>
            <a:off x="990600" y="152400"/>
            <a:ext cx="72390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000" dirty="0" smtClean="0"/>
              <a:t>روش </a:t>
            </a:r>
            <a:r>
              <a:rPr lang="fa-IR" sz="4000" dirty="0"/>
              <a:t>های مقابله از منظر امام خامنه ای</a:t>
            </a:r>
            <a:endParaRPr lang="en-US" dirty="0"/>
          </a:p>
        </p:txBody>
      </p:sp>
    </p:spTree>
    <p:extLst>
      <p:ext uri="{BB962C8B-B14F-4D97-AF65-F5344CB8AC3E}">
        <p14:creationId xmlns:p14="http://schemas.microsoft.com/office/powerpoint/2010/main" val="410258150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97334"/>
            <a:ext cx="8534400" cy="5539978"/>
          </a:xfrm>
          <a:prstGeom prst="rect">
            <a:avLst/>
          </a:prstGeom>
          <a:solidFill>
            <a:srgbClr val="0070C0"/>
          </a:solidFill>
        </p:spPr>
        <p:txBody>
          <a:bodyPr wrap="square">
            <a:spAutoFit/>
          </a:bodyPr>
          <a:lstStyle/>
          <a:p>
            <a:pPr marL="623888" indent="-514350" algn="r" rtl="1">
              <a:lnSpc>
                <a:spcPct val="150000"/>
              </a:lnSpc>
            </a:pPr>
            <a:r>
              <a:rPr lang="fa-IR" sz="2400" b="1" dirty="0" smtClean="0">
                <a:cs typeface="B Zar" pitchFamily="2" charset="-78"/>
              </a:rPr>
              <a:t>13- </a:t>
            </a:r>
            <a:r>
              <a:rPr lang="fa-IR" sz="2400" b="1" dirty="0">
                <a:cs typeface="B Zar" pitchFamily="2" charset="-78"/>
              </a:rPr>
              <a:t>دشمن شناسی و حفظ روحیه دشمن ستیزی</a:t>
            </a:r>
          </a:p>
          <a:p>
            <a:pPr marL="623888" indent="-514350" algn="r" rtl="1">
              <a:lnSpc>
                <a:spcPct val="150000"/>
              </a:lnSpc>
            </a:pPr>
            <a:r>
              <a:rPr lang="fa-IR" sz="2400" b="1" dirty="0" smtClean="0">
                <a:cs typeface="B Zar" pitchFamily="2" charset="-78"/>
              </a:rPr>
              <a:t>14- </a:t>
            </a:r>
            <a:r>
              <a:rPr lang="fa-IR" sz="2400" b="1" dirty="0">
                <a:cs typeface="B Zar" pitchFamily="2" charset="-78"/>
              </a:rPr>
              <a:t>شناخت روش ها و ابزار وابعاد جنگ نرم </a:t>
            </a:r>
            <a:r>
              <a:rPr lang="fa-IR" sz="2400" b="1" dirty="0" smtClean="0">
                <a:cs typeface="B Zar" pitchFamily="2" charset="-78"/>
              </a:rPr>
              <a:t>دشمن</a:t>
            </a:r>
          </a:p>
          <a:p>
            <a:pPr marL="623888" indent="-514350" algn="r" rtl="1">
              <a:lnSpc>
                <a:spcPct val="150000"/>
              </a:lnSpc>
            </a:pPr>
            <a:r>
              <a:rPr lang="fa-IR" sz="2400" b="1" dirty="0" smtClean="0">
                <a:cs typeface="B Zar" pitchFamily="2" charset="-78"/>
              </a:rPr>
              <a:t>17- </a:t>
            </a:r>
            <a:r>
              <a:rPr lang="ar-SA" sz="2400" b="1" dirty="0">
                <a:cs typeface="B Zar" pitchFamily="2" charset="-78"/>
              </a:rPr>
              <a:t>حقيقت شناسي</a:t>
            </a:r>
            <a:r>
              <a:rPr lang="fa-IR" sz="2400" b="1" dirty="0">
                <a:cs typeface="B Zar" pitchFamily="2" charset="-78"/>
              </a:rPr>
              <a:t> و تشخیص سره از </a:t>
            </a:r>
            <a:r>
              <a:rPr lang="fa-IR" sz="2400" b="1" dirty="0" smtClean="0">
                <a:cs typeface="B Zar" pitchFamily="2" charset="-78"/>
              </a:rPr>
              <a:t>ناسره؛</a:t>
            </a:r>
          </a:p>
          <a:p>
            <a:pPr marL="623888" indent="-514350" algn="r" rtl="1">
              <a:lnSpc>
                <a:spcPct val="150000"/>
              </a:lnSpc>
            </a:pPr>
            <a:r>
              <a:rPr lang="fa-IR" sz="2400" b="1" dirty="0" smtClean="0">
                <a:cs typeface="B Zar" pitchFamily="2" charset="-78"/>
              </a:rPr>
              <a:t>18- </a:t>
            </a:r>
            <a:r>
              <a:rPr lang="ar-SA" sz="2400" b="1" dirty="0">
                <a:cs typeface="B Zar" pitchFamily="2" charset="-78"/>
              </a:rPr>
              <a:t>صبر و بردباري</a:t>
            </a:r>
            <a:r>
              <a:rPr lang="fa-IR" sz="2400" b="1" dirty="0" smtClean="0">
                <a:cs typeface="B Zar" pitchFamily="2" charset="-78"/>
              </a:rPr>
              <a:t>؛</a:t>
            </a:r>
          </a:p>
          <a:p>
            <a:pPr marL="623888" indent="-514350" algn="r" rtl="1">
              <a:lnSpc>
                <a:spcPct val="150000"/>
              </a:lnSpc>
            </a:pPr>
            <a:r>
              <a:rPr lang="fa-IR" sz="2400" b="1" dirty="0" smtClean="0">
                <a:cs typeface="B Zar" pitchFamily="2" charset="-78"/>
              </a:rPr>
              <a:t>19- </a:t>
            </a:r>
            <a:r>
              <a:rPr lang="ar-SA" sz="2400" b="1" dirty="0">
                <a:cs typeface="B Zar" pitchFamily="2" charset="-78"/>
              </a:rPr>
              <a:t>پرهيز از احساسات</a:t>
            </a:r>
            <a:r>
              <a:rPr lang="fa-IR" sz="2400" b="1" dirty="0" smtClean="0">
                <a:cs typeface="B Zar" pitchFamily="2" charset="-78"/>
              </a:rPr>
              <a:t>؛</a:t>
            </a:r>
          </a:p>
          <a:p>
            <a:pPr marL="623888" indent="-514350" algn="r" rtl="1">
              <a:lnSpc>
                <a:spcPct val="150000"/>
              </a:lnSpc>
            </a:pPr>
            <a:r>
              <a:rPr lang="fa-IR" sz="2400" b="1" dirty="0" smtClean="0">
                <a:cs typeface="B Zar" pitchFamily="2" charset="-78"/>
              </a:rPr>
              <a:t>20- </a:t>
            </a:r>
            <a:r>
              <a:rPr lang="ar-SA" sz="2400" b="1" dirty="0">
                <a:cs typeface="B Zar" pitchFamily="2" charset="-78"/>
              </a:rPr>
              <a:t>جهاد با نفس</a:t>
            </a:r>
            <a:r>
              <a:rPr lang="fa-IR" sz="2400" b="1" dirty="0" smtClean="0">
                <a:cs typeface="B Zar" pitchFamily="2" charset="-78"/>
              </a:rPr>
              <a:t>؛</a:t>
            </a:r>
          </a:p>
          <a:p>
            <a:pPr marL="623888" indent="-514350" algn="r" rtl="1">
              <a:lnSpc>
                <a:spcPct val="150000"/>
              </a:lnSpc>
            </a:pPr>
            <a:r>
              <a:rPr lang="fa-IR" sz="2400" b="1" dirty="0" smtClean="0">
                <a:cs typeface="B Zar" pitchFamily="2" charset="-78"/>
              </a:rPr>
              <a:t>21- </a:t>
            </a:r>
            <a:r>
              <a:rPr lang="ar-SA" sz="2400" b="1" dirty="0">
                <a:cs typeface="B Zar" pitchFamily="2" charset="-78"/>
              </a:rPr>
              <a:t>تقويت اعتقادات ديني و </a:t>
            </a:r>
            <a:r>
              <a:rPr lang="ar-SA" sz="2400" b="1" dirty="0" smtClean="0">
                <a:cs typeface="B Zar" pitchFamily="2" charset="-78"/>
              </a:rPr>
              <a:t>باورها:</a:t>
            </a:r>
            <a:endParaRPr lang="fa-IR" sz="2400" b="1" dirty="0" smtClean="0">
              <a:cs typeface="B Zar" pitchFamily="2" charset="-78"/>
            </a:endParaRPr>
          </a:p>
          <a:p>
            <a:pPr marL="623888" indent="-514350" algn="r" rtl="1">
              <a:lnSpc>
                <a:spcPct val="150000"/>
              </a:lnSpc>
            </a:pPr>
            <a:r>
              <a:rPr lang="fa-IR" sz="2400" b="1" dirty="0" smtClean="0">
                <a:cs typeface="B Zar" pitchFamily="2" charset="-78"/>
              </a:rPr>
              <a:t>24- </a:t>
            </a:r>
            <a:r>
              <a:rPr lang="ar-SA" sz="2400" b="1" dirty="0">
                <a:cs typeface="B Zar" pitchFamily="2" charset="-78"/>
              </a:rPr>
              <a:t>عملياتي كردن ظرفيت هاي معطل مانده قانون اساسي در حوزه مردم سالاري </a:t>
            </a:r>
            <a:r>
              <a:rPr lang="ar-SA" sz="2400" b="1" dirty="0" smtClean="0">
                <a:cs typeface="B Zar" pitchFamily="2" charset="-78"/>
              </a:rPr>
              <a:t>دي</a:t>
            </a:r>
            <a:r>
              <a:rPr lang="fa-IR" sz="2400" b="1" dirty="0" smtClean="0">
                <a:cs typeface="B Zar" pitchFamily="2" charset="-78"/>
              </a:rPr>
              <a:t>نی</a:t>
            </a:r>
          </a:p>
          <a:p>
            <a:pPr marL="623888" indent="-514350" algn="r" rtl="1">
              <a:lnSpc>
                <a:spcPct val="150000"/>
              </a:lnSpc>
            </a:pPr>
            <a:r>
              <a:rPr lang="fa-IR" sz="2400" b="1" dirty="0" smtClean="0">
                <a:cs typeface="B Zar" pitchFamily="2" charset="-78"/>
              </a:rPr>
              <a:t>25- </a:t>
            </a:r>
            <a:r>
              <a:rPr lang="fa-IR" sz="2400" b="1" dirty="0">
                <a:cs typeface="B Zar" pitchFamily="2" charset="-78"/>
              </a:rPr>
              <a:t>اعتماد به نفس</a:t>
            </a:r>
          </a:p>
          <a:p>
            <a:pPr marL="623888" indent="-514350" algn="r" rtl="1">
              <a:lnSpc>
                <a:spcPct val="150000"/>
              </a:lnSpc>
            </a:pPr>
            <a:endParaRPr lang="fa-IR" sz="2000" b="1" dirty="0">
              <a:cs typeface="B Zar" pitchFamily="2" charset="-78"/>
            </a:endParaRPr>
          </a:p>
        </p:txBody>
      </p:sp>
    </p:spTree>
    <p:extLst>
      <p:ext uri="{BB962C8B-B14F-4D97-AF65-F5344CB8AC3E}">
        <p14:creationId xmlns:p14="http://schemas.microsoft.com/office/powerpoint/2010/main" val="41356127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8094524"/>
          </a:xfrm>
          <a:prstGeom prst="rect">
            <a:avLst/>
          </a:prstGeom>
          <a:solidFill>
            <a:schemeClr val="accent2">
              <a:lumMod val="20000"/>
              <a:lumOff val="80000"/>
            </a:schemeClr>
          </a:solidFill>
        </p:spPr>
        <p:style>
          <a:lnRef idx="1">
            <a:schemeClr val="accent3"/>
          </a:lnRef>
          <a:fillRef idx="3">
            <a:schemeClr val="accent3"/>
          </a:fillRef>
          <a:effectRef idx="2">
            <a:schemeClr val="accent3"/>
          </a:effectRef>
          <a:fontRef idx="minor">
            <a:schemeClr val="lt1"/>
          </a:fontRef>
        </p:style>
        <p:txBody>
          <a:bodyPr wrap="square">
            <a:spAutoFit/>
          </a:bodyPr>
          <a:lstStyle/>
          <a:p>
            <a:pPr algn="r" rtl="1"/>
            <a:endParaRPr lang="fa-IR" sz="2800" b="1" dirty="0" smtClean="0">
              <a:solidFill>
                <a:schemeClr val="tx2">
                  <a:lumMod val="25000"/>
                </a:schemeClr>
              </a:solidFill>
            </a:endParaRPr>
          </a:p>
          <a:p>
            <a:pPr algn="r" rtl="1"/>
            <a:endParaRPr lang="fa-IR" sz="2800" b="1" dirty="0">
              <a:solidFill>
                <a:schemeClr val="tx2">
                  <a:lumMod val="25000"/>
                </a:schemeClr>
              </a:solidFill>
            </a:endParaRPr>
          </a:p>
          <a:p>
            <a:pPr algn="r" rtl="1"/>
            <a:endParaRPr lang="fa-IR" sz="2800" b="1" dirty="0" smtClean="0">
              <a:solidFill>
                <a:schemeClr val="tx2">
                  <a:lumMod val="25000"/>
                </a:schemeClr>
              </a:solidFill>
            </a:endParaRPr>
          </a:p>
          <a:p>
            <a:pPr algn="r" rtl="1"/>
            <a:endParaRPr lang="fa-IR" sz="3200" b="1" dirty="0" smtClean="0">
              <a:solidFill>
                <a:schemeClr val="tx2">
                  <a:lumMod val="25000"/>
                </a:schemeClr>
              </a:solidFill>
            </a:endParaRPr>
          </a:p>
          <a:p>
            <a:pPr algn="r" rtl="1"/>
            <a:r>
              <a:rPr lang="ar-SA" sz="3200" b="1" dirty="0" smtClean="0">
                <a:solidFill>
                  <a:schemeClr val="tx2">
                    <a:lumMod val="25000"/>
                  </a:schemeClr>
                </a:solidFill>
              </a:rPr>
              <a:t>علل </a:t>
            </a:r>
            <a:r>
              <a:rPr lang="ar-SA" sz="3200" b="1" dirty="0">
                <a:solidFill>
                  <a:schemeClr val="tx2">
                    <a:lumMod val="25000"/>
                  </a:schemeClr>
                </a:solidFill>
              </a:rPr>
              <a:t>ضعف یا ناکارآمدی رسانه های </a:t>
            </a:r>
            <a:r>
              <a:rPr lang="ar-SA" sz="3200" b="1" dirty="0" smtClean="0">
                <a:solidFill>
                  <a:schemeClr val="tx2">
                    <a:lumMod val="25000"/>
                  </a:schemeClr>
                </a:solidFill>
              </a:rPr>
              <a:t>داخلی</a:t>
            </a:r>
            <a:r>
              <a:rPr lang="fa-IR" sz="3200" b="1" dirty="0" smtClean="0">
                <a:solidFill>
                  <a:schemeClr val="tx2">
                    <a:lumMod val="25000"/>
                  </a:schemeClr>
                </a:solidFill>
              </a:rPr>
              <a:t>:</a:t>
            </a:r>
            <a:endParaRPr lang="en-US" sz="3200" dirty="0">
              <a:solidFill>
                <a:schemeClr val="tx2">
                  <a:lumMod val="25000"/>
                </a:schemeClr>
              </a:solidFill>
            </a:endParaRPr>
          </a:p>
          <a:p>
            <a:pPr algn="r" rtl="1"/>
            <a:r>
              <a:rPr lang="ar-SA" sz="2400" dirty="0">
                <a:solidFill>
                  <a:schemeClr val="tx2">
                    <a:lumMod val="25000"/>
                  </a:schemeClr>
                </a:solidFill>
              </a:rPr>
              <a:t> </a:t>
            </a:r>
            <a:endParaRPr lang="en-US" sz="2800" dirty="0">
              <a:solidFill>
                <a:schemeClr val="tx2">
                  <a:lumMod val="25000"/>
                </a:schemeClr>
              </a:solidFill>
            </a:endParaRPr>
          </a:p>
          <a:p>
            <a:pPr algn="r" rtl="1"/>
            <a:r>
              <a:rPr lang="ar-SA" sz="2800" b="1" dirty="0">
                <a:solidFill>
                  <a:schemeClr val="tx2">
                    <a:lumMod val="25000"/>
                  </a:schemeClr>
                </a:solidFill>
              </a:rPr>
              <a:t>الف) عدم درک صحیح از جنگ </a:t>
            </a:r>
            <a:r>
              <a:rPr lang="ar-SA" sz="2800" b="1" dirty="0" smtClean="0">
                <a:solidFill>
                  <a:schemeClr val="tx2">
                    <a:lumMod val="25000"/>
                  </a:schemeClr>
                </a:solidFill>
              </a:rPr>
              <a:t>نرم</a:t>
            </a:r>
            <a:r>
              <a:rPr lang="fa-IR" sz="2800" b="1" dirty="0" smtClean="0">
                <a:solidFill>
                  <a:schemeClr val="tx2">
                    <a:lumMod val="25000"/>
                  </a:schemeClr>
                </a:solidFill>
              </a:rPr>
              <a:t> و شرایط ایران در دوره گذار پیچ تاریخی</a:t>
            </a:r>
          </a:p>
          <a:p>
            <a:pPr algn="r" rtl="1"/>
            <a:endParaRPr lang="fa-IR" sz="2800" b="1" dirty="0" smtClean="0">
              <a:solidFill>
                <a:schemeClr val="tx2">
                  <a:lumMod val="25000"/>
                </a:schemeClr>
              </a:solidFill>
            </a:endParaRPr>
          </a:p>
          <a:p>
            <a:pPr algn="r" rtl="1"/>
            <a:r>
              <a:rPr lang="ar-SA" sz="2800" b="1" dirty="0" smtClean="0">
                <a:solidFill>
                  <a:schemeClr val="tx2">
                    <a:lumMod val="25000"/>
                  </a:schemeClr>
                </a:solidFill>
              </a:rPr>
              <a:t>ب)ضعف </a:t>
            </a:r>
            <a:r>
              <a:rPr lang="ar-SA" sz="2800" b="1" dirty="0">
                <a:solidFill>
                  <a:schemeClr val="tx2">
                    <a:lumMod val="25000"/>
                  </a:schemeClr>
                </a:solidFill>
              </a:rPr>
              <a:t>مفرط نیروی انسانی</a:t>
            </a:r>
            <a:r>
              <a:rPr lang="ar-SA" sz="2800" b="1" dirty="0" smtClean="0">
                <a:solidFill>
                  <a:schemeClr val="tx2">
                    <a:lumMod val="25000"/>
                  </a:schemeClr>
                </a:solidFill>
              </a:rPr>
              <a:t>، </a:t>
            </a:r>
            <a:r>
              <a:rPr lang="ar-SA" sz="2800" b="1" dirty="0">
                <a:solidFill>
                  <a:schemeClr val="tx2">
                    <a:lumMod val="25000"/>
                  </a:schemeClr>
                </a:solidFill>
              </a:rPr>
              <a:t>در بخش مدیران </a:t>
            </a:r>
            <a:r>
              <a:rPr lang="ar-SA" sz="2800" b="1" dirty="0" smtClean="0">
                <a:solidFill>
                  <a:schemeClr val="tx2">
                    <a:lumMod val="25000"/>
                  </a:schemeClr>
                </a:solidFill>
              </a:rPr>
              <a:t>و</a:t>
            </a:r>
            <a:r>
              <a:rPr lang="fa-IR" sz="2800" b="1" dirty="0" smtClean="0">
                <a:solidFill>
                  <a:schemeClr val="tx2">
                    <a:lumMod val="25000"/>
                  </a:schemeClr>
                </a:solidFill>
              </a:rPr>
              <a:t>هیات</a:t>
            </a:r>
            <a:r>
              <a:rPr lang="ar-SA" sz="2800" b="1" dirty="0" smtClean="0">
                <a:solidFill>
                  <a:schemeClr val="tx2">
                    <a:lumMod val="25000"/>
                  </a:schemeClr>
                </a:solidFill>
              </a:rPr>
              <a:t> تحریریه؛</a:t>
            </a:r>
            <a:r>
              <a:rPr lang="fa-IR" sz="2800" b="1" dirty="0" smtClean="0">
                <a:solidFill>
                  <a:schemeClr val="tx2">
                    <a:lumMod val="25000"/>
                  </a:schemeClr>
                </a:solidFill>
              </a:rPr>
              <a:t>کارشناسی </a:t>
            </a:r>
            <a:endParaRPr lang="en-US" sz="2800" dirty="0">
              <a:solidFill>
                <a:schemeClr val="tx2">
                  <a:lumMod val="25000"/>
                </a:schemeClr>
              </a:solidFill>
            </a:endParaRPr>
          </a:p>
          <a:p>
            <a:pPr algn="r" rtl="1"/>
            <a:endParaRPr lang="fa-IR" sz="2800" b="1" dirty="0" smtClean="0">
              <a:solidFill>
                <a:schemeClr val="tx2">
                  <a:lumMod val="25000"/>
                </a:schemeClr>
              </a:solidFill>
            </a:endParaRPr>
          </a:p>
          <a:p>
            <a:pPr algn="r" rtl="1"/>
            <a:r>
              <a:rPr lang="ar-SA" sz="2800" b="1" dirty="0" smtClean="0">
                <a:solidFill>
                  <a:schemeClr val="tx2">
                    <a:lumMod val="25000"/>
                  </a:schemeClr>
                </a:solidFill>
              </a:rPr>
              <a:t>ج</a:t>
            </a:r>
            <a:r>
              <a:rPr lang="ar-SA" sz="2800" b="1" dirty="0">
                <a:solidFill>
                  <a:schemeClr val="tx2">
                    <a:lumMod val="25000"/>
                  </a:schemeClr>
                </a:solidFill>
              </a:rPr>
              <a:t>) ضعف در منابع مالی </a:t>
            </a:r>
            <a:r>
              <a:rPr lang="ar-SA" sz="2800" b="1" dirty="0" smtClean="0">
                <a:solidFill>
                  <a:schemeClr val="tx2">
                    <a:lumMod val="25000"/>
                  </a:schemeClr>
                </a:solidFill>
              </a:rPr>
              <a:t>و</a:t>
            </a:r>
            <a:r>
              <a:rPr lang="fa-IR" sz="2800" b="1" dirty="0" smtClean="0">
                <a:solidFill>
                  <a:schemeClr val="tx2">
                    <a:lumMod val="25000"/>
                  </a:schemeClr>
                </a:solidFill>
              </a:rPr>
              <a:t>تامین تجهیزات و فن آوری های نوین </a:t>
            </a:r>
          </a:p>
          <a:p>
            <a:pPr algn="r" rtl="1"/>
            <a:endParaRPr lang="fa-IR" sz="2800" b="1" dirty="0" smtClean="0">
              <a:solidFill>
                <a:schemeClr val="tx2">
                  <a:lumMod val="25000"/>
                </a:schemeClr>
              </a:solidFill>
            </a:endParaRPr>
          </a:p>
          <a:p>
            <a:pPr algn="r" rtl="1"/>
            <a:r>
              <a:rPr lang="fa-IR" sz="2800" b="1" dirty="0" smtClean="0">
                <a:solidFill>
                  <a:schemeClr val="tx2">
                    <a:lumMod val="25000"/>
                  </a:schemeClr>
                </a:solidFill>
              </a:rPr>
              <a:t>د)</a:t>
            </a:r>
            <a:r>
              <a:rPr lang="ar-SA" sz="2800" b="1" dirty="0" smtClean="0">
                <a:solidFill>
                  <a:schemeClr val="tx2">
                    <a:lumMod val="25000"/>
                  </a:schemeClr>
                </a:solidFill>
              </a:rPr>
              <a:t> </a:t>
            </a:r>
            <a:r>
              <a:rPr lang="ar-SA" sz="2800" b="1" dirty="0">
                <a:solidFill>
                  <a:schemeClr val="tx2">
                    <a:lumMod val="25000"/>
                  </a:schemeClr>
                </a:solidFill>
              </a:rPr>
              <a:t>تعدد </a:t>
            </a:r>
            <a:r>
              <a:rPr lang="ar-SA" sz="2800" b="1" dirty="0" smtClean="0">
                <a:solidFill>
                  <a:schemeClr val="tx2">
                    <a:lumMod val="25000"/>
                  </a:schemeClr>
                </a:solidFill>
              </a:rPr>
              <a:t>رسانه‌های </a:t>
            </a:r>
            <a:r>
              <a:rPr lang="ar-SA" sz="2800" b="1" dirty="0">
                <a:solidFill>
                  <a:schemeClr val="tx2">
                    <a:lumMod val="25000"/>
                  </a:schemeClr>
                </a:solidFill>
              </a:rPr>
              <a:t>مشابه </a:t>
            </a:r>
            <a:r>
              <a:rPr lang="ar-SA" sz="2800" b="1" dirty="0" smtClean="0">
                <a:solidFill>
                  <a:schemeClr val="tx2">
                    <a:lumMod val="25000"/>
                  </a:schemeClr>
                </a:solidFill>
              </a:rPr>
              <a:t>همسو</a:t>
            </a:r>
            <a:r>
              <a:rPr lang="fa-IR" sz="2800" b="1" dirty="0" smtClean="0">
                <a:solidFill>
                  <a:schemeClr val="tx2">
                    <a:lumMod val="25000"/>
                  </a:schemeClr>
                </a:solidFill>
              </a:rPr>
              <a:t>ی ناهمگون و ناهماهنگ وناموزون</a:t>
            </a:r>
            <a:r>
              <a:rPr lang="ar-SA" sz="2800" b="1" dirty="0" smtClean="0">
                <a:solidFill>
                  <a:schemeClr val="tx2">
                    <a:lumMod val="25000"/>
                  </a:schemeClr>
                </a:solidFill>
              </a:rPr>
              <a:t>؛</a:t>
            </a:r>
            <a:endParaRPr lang="en-US" sz="2800" dirty="0">
              <a:solidFill>
                <a:schemeClr val="tx2">
                  <a:lumMod val="25000"/>
                </a:schemeClr>
              </a:solidFill>
            </a:endParaRPr>
          </a:p>
          <a:p>
            <a:pPr algn="r" rtl="1"/>
            <a:endParaRPr lang="fa-IR" sz="2800" b="1" dirty="0">
              <a:solidFill>
                <a:schemeClr val="tx2">
                  <a:lumMod val="25000"/>
                </a:schemeClr>
              </a:solidFill>
            </a:endParaRPr>
          </a:p>
          <a:p>
            <a:pPr algn="r" rtl="1"/>
            <a:r>
              <a:rPr lang="fa-IR" sz="2800" b="1" dirty="0" smtClean="0">
                <a:solidFill>
                  <a:schemeClr val="tx2">
                    <a:lumMod val="25000"/>
                  </a:schemeClr>
                </a:solidFill>
              </a:rPr>
              <a:t>ه</a:t>
            </a:r>
            <a:r>
              <a:rPr lang="ar-SA" sz="2800" b="1" dirty="0" smtClean="0">
                <a:solidFill>
                  <a:schemeClr val="tx2">
                    <a:lumMod val="25000"/>
                  </a:schemeClr>
                </a:solidFill>
              </a:rPr>
              <a:t>) </a:t>
            </a:r>
            <a:r>
              <a:rPr lang="ar-SA" sz="2800" b="1" dirty="0">
                <a:solidFill>
                  <a:schemeClr val="tx2">
                    <a:lumMod val="25000"/>
                  </a:schemeClr>
                </a:solidFill>
              </a:rPr>
              <a:t>عدم درک صحیح از کار </a:t>
            </a:r>
            <a:r>
              <a:rPr lang="fa-IR" sz="2800" b="1" dirty="0" smtClean="0">
                <a:solidFill>
                  <a:schemeClr val="tx2">
                    <a:lumMod val="25000"/>
                  </a:schemeClr>
                </a:solidFill>
              </a:rPr>
              <a:t>گروهی و </a:t>
            </a:r>
            <a:r>
              <a:rPr lang="ar-SA" sz="2800" b="1" dirty="0" smtClean="0">
                <a:solidFill>
                  <a:schemeClr val="tx2">
                    <a:lumMod val="25000"/>
                  </a:schemeClr>
                </a:solidFill>
              </a:rPr>
              <a:t>جبهه‌ای </a:t>
            </a:r>
            <a:r>
              <a:rPr lang="ar-SA" sz="2800" b="1" dirty="0">
                <a:solidFill>
                  <a:schemeClr val="tx2">
                    <a:lumMod val="25000"/>
                  </a:schemeClr>
                </a:solidFill>
              </a:rPr>
              <a:t>در عرصه‌ی رسانه؛</a:t>
            </a:r>
            <a:endParaRPr lang="en-US" sz="2800" dirty="0">
              <a:solidFill>
                <a:schemeClr val="tx2">
                  <a:lumMod val="25000"/>
                </a:schemeClr>
              </a:solidFill>
            </a:endParaRPr>
          </a:p>
          <a:p>
            <a:pPr algn="r" rtl="1"/>
            <a:endParaRPr lang="fa-IR" sz="2400" b="1" dirty="0" smtClean="0">
              <a:solidFill>
                <a:schemeClr val="tx2">
                  <a:lumMod val="25000"/>
                </a:schemeClr>
              </a:solidFill>
            </a:endParaRPr>
          </a:p>
          <a:p>
            <a:pPr algn="r" rtl="1"/>
            <a:endParaRPr lang="fa-IR" sz="2400" b="1" dirty="0" smtClean="0">
              <a:solidFill>
                <a:schemeClr val="tx2">
                  <a:lumMod val="25000"/>
                </a:schemeClr>
              </a:solidFill>
            </a:endParaRPr>
          </a:p>
          <a:p>
            <a:pPr algn="r" rtl="1"/>
            <a:endParaRPr lang="en-US" sz="2400" dirty="0">
              <a:solidFill>
                <a:schemeClr val="tx2">
                  <a:lumMod val="25000"/>
                </a:schemeClr>
              </a:solidFill>
            </a:endParaRPr>
          </a:p>
          <a:p>
            <a:pPr algn="r" rtl="1"/>
            <a:r>
              <a:rPr lang="ar-SA" sz="2400" dirty="0">
                <a:solidFill>
                  <a:schemeClr val="tx2">
                    <a:lumMod val="25000"/>
                  </a:schemeClr>
                </a:solidFill>
              </a:rPr>
              <a:t> </a:t>
            </a:r>
            <a:endParaRPr lang="en-US" sz="2400" dirty="0">
              <a:solidFill>
                <a:schemeClr val="tx2">
                  <a:lumMod val="25000"/>
                </a:schemeClr>
              </a:solidFill>
            </a:endParaRPr>
          </a:p>
        </p:txBody>
      </p:sp>
      <p:sp>
        <p:nvSpPr>
          <p:cNvPr id="3" name="Bevel 2"/>
          <p:cNvSpPr/>
          <p:nvPr/>
        </p:nvSpPr>
        <p:spPr>
          <a:xfrm>
            <a:off x="357158" y="71414"/>
            <a:ext cx="8501122"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sz="4000" b="1" dirty="0">
                <a:solidFill>
                  <a:srgbClr val="FFFF00"/>
                </a:solidFill>
                <a:latin typeface="Arial" pitchFamily="34" charset="0"/>
                <a:ea typeface="Times New Roman" pitchFamily="18" charset="0"/>
                <a:cs typeface="2  Zar" pitchFamily="2" charset="-78"/>
              </a:rPr>
              <a:t>نقش رسانه های ملی و محلی در مقابله با جنگ </a:t>
            </a:r>
            <a:r>
              <a:rPr lang="fa-IR" sz="4000" b="1" dirty="0" smtClean="0">
                <a:solidFill>
                  <a:srgbClr val="FFFF00"/>
                </a:solidFill>
                <a:latin typeface="Arial" pitchFamily="34" charset="0"/>
                <a:ea typeface="Times New Roman" pitchFamily="18" charset="0"/>
                <a:cs typeface="2  Zar" pitchFamily="2" charset="-78"/>
              </a:rPr>
              <a:t>نرم</a:t>
            </a:r>
            <a:endParaRPr lang="en-US" sz="4000" b="1" dirty="0">
              <a:solidFill>
                <a:srgbClr val="FF0000"/>
              </a:solidFill>
              <a:latin typeface="Arial" pitchFamily="34" charset="0"/>
              <a:ea typeface="Times New Roman" pitchFamily="18" charset="0"/>
              <a:cs typeface="2  Zar" pitchFamily="2" charset="-78"/>
            </a:endParaRPr>
          </a:p>
          <a:p>
            <a:pPr algn="ctr"/>
            <a:endParaRPr lang="en-US" sz="1600" b="1" dirty="0"/>
          </a:p>
        </p:txBody>
      </p:sp>
    </p:spTree>
    <p:extLst>
      <p:ext uri="{BB962C8B-B14F-4D97-AF65-F5344CB8AC3E}">
        <p14:creationId xmlns:p14="http://schemas.microsoft.com/office/powerpoint/2010/main" val="270775474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9140964"/>
          </a:xfrm>
          <a:prstGeom prst="rect">
            <a:avLst/>
          </a:prstGeom>
          <a:solidFill>
            <a:schemeClr val="accent2">
              <a:lumMod val="20000"/>
              <a:lumOff val="80000"/>
            </a:schemeClr>
          </a:solidFill>
        </p:spPr>
        <p:txBody>
          <a:bodyPr wrap="square">
            <a:spAutoFit/>
          </a:bodyPr>
          <a:lstStyle/>
          <a:p>
            <a:pPr lvl="0" algn="r" rtl="1" fontAlgn="base">
              <a:lnSpc>
                <a:spcPct val="150000"/>
              </a:lnSpc>
              <a:spcBef>
                <a:spcPct val="0"/>
              </a:spcBef>
              <a:spcAft>
                <a:spcPct val="0"/>
              </a:spcAft>
              <a:tabLst>
                <a:tab pos="457200" algn="l"/>
              </a:tabLst>
            </a:pPr>
            <a:r>
              <a:rPr lang="fa-IR" sz="3200" b="1" dirty="0" smtClean="0">
                <a:solidFill>
                  <a:srgbClr val="002060"/>
                </a:solidFill>
                <a:latin typeface="Arial" pitchFamily="34" charset="0"/>
                <a:ea typeface="Times New Roman" pitchFamily="18" charset="0"/>
                <a:cs typeface="2  Zar" pitchFamily="2" charset="-78"/>
              </a:rPr>
              <a:t> </a:t>
            </a:r>
          </a:p>
          <a:p>
            <a:pPr lvl="0" algn="r" rtl="1" fontAlgn="base">
              <a:lnSpc>
                <a:spcPct val="150000"/>
              </a:lnSpc>
              <a:spcBef>
                <a:spcPct val="0"/>
              </a:spcBef>
              <a:spcAft>
                <a:spcPct val="0"/>
              </a:spcAft>
              <a:tabLst>
                <a:tab pos="457200" algn="l"/>
              </a:tabLst>
            </a:pPr>
            <a:endParaRPr lang="fa-IR" sz="3200" b="1" dirty="0">
              <a:solidFill>
                <a:srgbClr val="002060"/>
              </a:solidFill>
              <a:latin typeface="Arial" pitchFamily="34" charset="0"/>
              <a:ea typeface="Times New Roman" pitchFamily="18" charset="0"/>
              <a:cs typeface="2  Zar" pitchFamily="2" charset="-78"/>
            </a:endParaRPr>
          </a:p>
          <a:p>
            <a:pPr lvl="0" algn="r" rtl="1" fontAlgn="base">
              <a:lnSpc>
                <a:spcPct val="150000"/>
              </a:lnSpc>
              <a:spcBef>
                <a:spcPct val="0"/>
              </a:spcBef>
              <a:spcAft>
                <a:spcPct val="0"/>
              </a:spcAft>
              <a:tabLst>
                <a:tab pos="457200" algn="l"/>
              </a:tabLst>
            </a:pPr>
            <a:r>
              <a:rPr lang="fa-IR" sz="3600" b="1" dirty="0" smtClean="0">
                <a:solidFill>
                  <a:srgbClr val="002060"/>
                </a:solidFill>
                <a:latin typeface="Arial" pitchFamily="34" charset="0"/>
                <a:ea typeface="Times New Roman" pitchFamily="18" charset="0"/>
                <a:cs typeface="2  Zar" pitchFamily="2" charset="-78"/>
              </a:rPr>
              <a:t>راهکار رسیدن به نقطه مطلوب</a:t>
            </a:r>
          </a:p>
          <a:p>
            <a:pPr lvl="0" indent="285750" algn="r" rtl="1" fontAlgn="base">
              <a:lnSpc>
                <a:spcPct val="150000"/>
              </a:lnSpc>
              <a:spcBef>
                <a:spcPct val="0"/>
              </a:spcBef>
              <a:spcAft>
                <a:spcPct val="0"/>
              </a:spcAft>
              <a:buFontTx/>
              <a:buChar char="•"/>
              <a:tabLst>
                <a:tab pos="457200" algn="l"/>
              </a:tabLst>
            </a:pPr>
            <a:r>
              <a:rPr lang="ar-SA" sz="2800" b="1" dirty="0" smtClean="0">
                <a:solidFill>
                  <a:srgbClr val="002060"/>
                </a:solidFill>
                <a:latin typeface="Arial" pitchFamily="34" charset="0"/>
                <a:ea typeface="Times New Roman" pitchFamily="18" charset="0"/>
                <a:cs typeface="2  Zar" pitchFamily="2" charset="-78"/>
              </a:rPr>
              <a:t>اطلاع رسانی مناسب و درست </a:t>
            </a:r>
            <a:r>
              <a:rPr lang="fa-IR" sz="2800" b="1" dirty="0" smtClean="0">
                <a:solidFill>
                  <a:srgbClr val="002060"/>
                </a:solidFill>
                <a:latin typeface="Arial" pitchFamily="34" charset="0"/>
                <a:ea typeface="Times New Roman" pitchFamily="18" charset="0"/>
                <a:cs typeface="2  Zar" pitchFamily="2" charset="-78"/>
              </a:rPr>
              <a:t> و به موقع </a:t>
            </a:r>
            <a:r>
              <a:rPr lang="ar-SA" sz="2800" b="1" dirty="0" smtClean="0">
                <a:solidFill>
                  <a:srgbClr val="002060"/>
                </a:solidFill>
                <a:latin typeface="Arial" pitchFamily="34" charset="0"/>
                <a:ea typeface="Times New Roman" pitchFamily="18" charset="0"/>
                <a:cs typeface="2  Zar" pitchFamily="2" charset="-78"/>
              </a:rPr>
              <a:t>در برنامه‌ها</a:t>
            </a:r>
            <a:endParaRPr lang="en-US" sz="2800" b="1" dirty="0" smtClean="0">
              <a:solidFill>
                <a:srgbClr val="002060"/>
              </a:solidFill>
              <a:latin typeface="Arial" pitchFamily="34" charset="0"/>
              <a:ea typeface="Times New Roman" pitchFamily="18" charset="0"/>
              <a:cs typeface="2  Zar" pitchFamily="2" charset="-78"/>
            </a:endParaRPr>
          </a:p>
          <a:p>
            <a:pPr lvl="0" indent="285750" algn="r" rtl="1" fontAlgn="base">
              <a:lnSpc>
                <a:spcPct val="150000"/>
              </a:lnSpc>
              <a:spcBef>
                <a:spcPct val="0"/>
              </a:spcBef>
              <a:spcAft>
                <a:spcPct val="0"/>
              </a:spcAft>
              <a:buFontTx/>
              <a:buChar char="•"/>
              <a:tabLst>
                <a:tab pos="457200" algn="l"/>
              </a:tabLst>
            </a:pPr>
            <a:r>
              <a:rPr lang="fa-IR" sz="2800" b="1" dirty="0" smtClean="0">
                <a:solidFill>
                  <a:srgbClr val="002060"/>
                </a:solidFill>
                <a:latin typeface="Arial" pitchFamily="34" charset="0"/>
                <a:cs typeface="2  Zar" pitchFamily="2" charset="-78"/>
              </a:rPr>
              <a:t>افزایش سواد رسانه ای</a:t>
            </a:r>
          </a:p>
          <a:p>
            <a:pPr lvl="0" indent="285750" algn="r" rtl="1" fontAlgn="base">
              <a:lnSpc>
                <a:spcPct val="150000"/>
              </a:lnSpc>
              <a:spcBef>
                <a:spcPct val="0"/>
              </a:spcBef>
              <a:spcAft>
                <a:spcPct val="0"/>
              </a:spcAft>
              <a:buFontTx/>
              <a:buChar char="•"/>
              <a:tabLst>
                <a:tab pos="457200" algn="l"/>
              </a:tabLst>
            </a:pPr>
            <a:r>
              <a:rPr lang="fa-IR" sz="2800" b="1" dirty="0" smtClean="0">
                <a:solidFill>
                  <a:srgbClr val="002060"/>
                </a:solidFill>
                <a:latin typeface="Arial" pitchFamily="34" charset="0"/>
                <a:cs typeface="2  Zar" pitchFamily="2" charset="-78"/>
              </a:rPr>
              <a:t>تبدیل تهدید نرم به فرصت با راهبرد  ایجابی</a:t>
            </a:r>
            <a:endParaRPr lang="en-US" sz="1200" b="1" dirty="0">
              <a:solidFill>
                <a:srgbClr val="002060"/>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smtClean="0">
                <a:solidFill>
                  <a:schemeClr val="tx2">
                    <a:lumMod val="25000"/>
                  </a:schemeClr>
                </a:solidFill>
                <a:latin typeface="Arial" pitchFamily="34" charset="0"/>
                <a:ea typeface="Times New Roman" pitchFamily="18" charset="0"/>
                <a:cs typeface="2  Zar" pitchFamily="2" charset="-78"/>
              </a:rPr>
              <a:t>تبیین </a:t>
            </a:r>
            <a:r>
              <a:rPr lang="ar-SA" sz="2800" b="1" dirty="0">
                <a:solidFill>
                  <a:schemeClr val="tx2">
                    <a:lumMod val="25000"/>
                  </a:schemeClr>
                </a:solidFill>
                <a:latin typeface="Arial" pitchFamily="34" charset="0"/>
                <a:ea typeface="Times New Roman" pitchFamily="18" charset="0"/>
                <a:cs typeface="2  Zar" pitchFamily="2" charset="-78"/>
              </a:rPr>
              <a:t>ماهیت منابع و شبکه‌های خبری گوناگون </a:t>
            </a:r>
            <a:r>
              <a:rPr lang="fa-IR" sz="2800" b="1" dirty="0" smtClean="0">
                <a:solidFill>
                  <a:schemeClr val="tx2">
                    <a:lumMod val="25000"/>
                  </a:schemeClr>
                </a:solidFill>
                <a:latin typeface="Arial" pitchFamily="34" charset="0"/>
                <a:ea typeface="Times New Roman" pitchFamily="18" charset="0"/>
                <a:cs typeface="2  Zar" pitchFamily="2" charset="-78"/>
              </a:rPr>
              <a:t>(داخلی و خارجی) </a:t>
            </a:r>
            <a:r>
              <a:rPr lang="ar-SA" sz="2800" b="1" dirty="0" smtClean="0">
                <a:solidFill>
                  <a:schemeClr val="tx2">
                    <a:lumMod val="25000"/>
                  </a:schemeClr>
                </a:solidFill>
                <a:latin typeface="Arial" pitchFamily="34" charset="0"/>
                <a:ea typeface="Times New Roman" pitchFamily="18" charset="0"/>
                <a:cs typeface="2  Zar" pitchFamily="2" charset="-78"/>
              </a:rPr>
              <a:t>برای مخاطب</a:t>
            </a:r>
            <a:r>
              <a:rPr lang="fa-IR" sz="2800" b="1" dirty="0" smtClean="0">
                <a:solidFill>
                  <a:schemeClr val="tx2">
                    <a:lumMod val="25000"/>
                  </a:schemeClr>
                </a:solidFill>
                <a:latin typeface="Arial" pitchFamily="34" charset="0"/>
                <a:ea typeface="Times New Roman" pitchFamily="18" charset="0"/>
                <a:cs typeface="2  Zar" pitchFamily="2" charset="-78"/>
              </a:rPr>
              <a:t> </a:t>
            </a:r>
            <a:endParaRPr lang="en-US" sz="1200" b="1" dirty="0">
              <a:solidFill>
                <a:schemeClr val="tx2">
                  <a:lumMod val="25000"/>
                </a:schemeClr>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rgbClr val="002060"/>
                </a:solidFill>
                <a:latin typeface="Arial" pitchFamily="34" charset="0"/>
                <a:ea typeface="Times New Roman" pitchFamily="18" charset="0"/>
                <a:cs typeface="2  Zar" pitchFamily="2" charset="-78"/>
              </a:rPr>
              <a:t>ایجاد خلاقیت و نوآوری در تولید برنامه‌های متنوع و </a:t>
            </a:r>
            <a:r>
              <a:rPr lang="ar-SA" sz="2800" b="1" dirty="0" smtClean="0">
                <a:solidFill>
                  <a:srgbClr val="002060"/>
                </a:solidFill>
                <a:latin typeface="Arial" pitchFamily="34" charset="0"/>
                <a:ea typeface="Times New Roman" pitchFamily="18" charset="0"/>
                <a:cs typeface="2  Zar" pitchFamily="2" charset="-78"/>
              </a:rPr>
              <a:t>جذاب</a:t>
            </a:r>
            <a:r>
              <a:rPr lang="fa-IR" sz="2800" b="1" dirty="0" smtClean="0">
                <a:solidFill>
                  <a:srgbClr val="002060"/>
                </a:solidFill>
                <a:latin typeface="Arial" pitchFamily="34" charset="0"/>
                <a:ea typeface="Times New Roman" pitchFamily="18" charset="0"/>
                <a:cs typeface="2  Zar" pitchFamily="2" charset="-78"/>
              </a:rPr>
              <a:t> و حسب نیاز زمان</a:t>
            </a:r>
            <a:endParaRPr lang="en-US" sz="1200" b="1" dirty="0">
              <a:solidFill>
                <a:srgbClr val="002060"/>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latin typeface="Arial" pitchFamily="34" charset="0"/>
                <a:ea typeface="Times New Roman" pitchFamily="18" charset="0"/>
                <a:cs typeface="2  Zar" pitchFamily="2" charset="-78"/>
              </a:rPr>
              <a:t>تلاش برای اعتمادسازی </a:t>
            </a:r>
            <a:r>
              <a:rPr lang="ar-SA" sz="2800" b="1" dirty="0" smtClean="0">
                <a:latin typeface="Arial" pitchFamily="34" charset="0"/>
                <a:ea typeface="Times New Roman" pitchFamily="18" charset="0"/>
                <a:cs typeface="2  Zar" pitchFamily="2" charset="-78"/>
              </a:rPr>
              <a:t>عمومی</a:t>
            </a:r>
            <a:r>
              <a:rPr lang="fa-IR" sz="2800" b="1" dirty="0" smtClean="0">
                <a:latin typeface="Arial" pitchFamily="34" charset="0"/>
                <a:ea typeface="Times New Roman" pitchFamily="18" charset="0"/>
                <a:cs typeface="2  Zar" pitchFamily="2" charset="-78"/>
              </a:rPr>
              <a:t> و جذب مخاطب</a:t>
            </a:r>
            <a:endParaRPr lang="en-US" sz="1200" b="1" dirty="0">
              <a:latin typeface="Arial" pitchFamily="34" charset="0"/>
              <a:cs typeface="Arial" pitchFamily="34" charset="0"/>
            </a:endParaRPr>
          </a:p>
          <a:p>
            <a:pPr indent="285750" algn="r" rtl="1" eaLnBrk="0" fontAlgn="base" hangingPunct="0">
              <a:lnSpc>
                <a:spcPct val="150000"/>
              </a:lnSpc>
              <a:spcBef>
                <a:spcPct val="0"/>
              </a:spcBef>
              <a:spcAft>
                <a:spcPct val="0"/>
              </a:spcAft>
              <a:buFontTx/>
              <a:buChar char="•"/>
              <a:tabLst>
                <a:tab pos="457200" algn="l"/>
              </a:tabLst>
            </a:pPr>
            <a:r>
              <a:rPr lang="ar-SA" sz="2800" b="1" dirty="0">
                <a:solidFill>
                  <a:srgbClr val="002060"/>
                </a:solidFill>
                <a:latin typeface="Arial" pitchFamily="34" charset="0"/>
                <a:ea typeface="Times New Roman" pitchFamily="18" charset="0"/>
                <a:cs typeface="2  Zar" pitchFamily="2" charset="-78"/>
              </a:rPr>
              <a:t>بهره‌گیری </a:t>
            </a:r>
            <a:r>
              <a:rPr lang="ar-SA" sz="2800" b="1" dirty="0" smtClean="0">
                <a:solidFill>
                  <a:srgbClr val="002060"/>
                </a:solidFill>
                <a:latin typeface="Arial" pitchFamily="34" charset="0"/>
                <a:ea typeface="Times New Roman" pitchFamily="18" charset="0"/>
                <a:cs typeface="2  Zar" pitchFamily="2" charset="-78"/>
              </a:rPr>
              <a:t>ا</a:t>
            </a:r>
            <a:r>
              <a:rPr lang="fa-IR" sz="2800" b="1" dirty="0" smtClean="0">
                <a:solidFill>
                  <a:srgbClr val="002060"/>
                </a:solidFill>
                <a:latin typeface="Arial" pitchFamily="34" charset="0"/>
                <a:ea typeface="Times New Roman" pitchFamily="18" charset="0"/>
                <a:cs typeface="2  Zar" pitchFamily="2" charset="-78"/>
              </a:rPr>
              <a:t>ز همه </a:t>
            </a:r>
            <a:r>
              <a:rPr lang="ar-SA" sz="2800" b="1" dirty="0" smtClean="0">
                <a:solidFill>
                  <a:srgbClr val="002060"/>
                </a:solidFill>
                <a:latin typeface="Arial" pitchFamily="34" charset="0"/>
                <a:ea typeface="Times New Roman" pitchFamily="18" charset="0"/>
                <a:cs typeface="2  Zar" pitchFamily="2" charset="-78"/>
              </a:rPr>
              <a:t>ظرفیت‌های </a:t>
            </a:r>
            <a:r>
              <a:rPr lang="ar-SA" sz="2800" b="1" dirty="0">
                <a:solidFill>
                  <a:srgbClr val="002060"/>
                </a:solidFill>
                <a:latin typeface="Arial" pitchFamily="34" charset="0"/>
                <a:ea typeface="Times New Roman" pitchFamily="18" charset="0"/>
                <a:cs typeface="2  Zar" pitchFamily="2" charset="-78"/>
              </a:rPr>
              <a:t>هنری برای رساندن </a:t>
            </a:r>
            <a:r>
              <a:rPr lang="ar-SA" sz="2800" b="1" dirty="0" smtClean="0">
                <a:solidFill>
                  <a:srgbClr val="002060"/>
                </a:solidFill>
                <a:latin typeface="Arial" pitchFamily="34" charset="0"/>
                <a:ea typeface="Times New Roman" pitchFamily="18" charset="0"/>
                <a:cs typeface="2  Zar" pitchFamily="2" charset="-78"/>
              </a:rPr>
              <a:t>پیام</a:t>
            </a:r>
            <a:endParaRPr lang="en-US" sz="2800" b="1" dirty="0">
              <a:solidFill>
                <a:srgbClr val="002060"/>
              </a:solidFill>
              <a:latin typeface="Arial" pitchFamily="34" charset="0"/>
              <a:cs typeface="Arial" pitchFamily="34" charset="0"/>
            </a:endParaRPr>
          </a:p>
          <a:p>
            <a:pPr lvl="0" algn="r" rtl="1" eaLnBrk="0" fontAlgn="base" hangingPunct="0">
              <a:lnSpc>
                <a:spcPct val="150000"/>
              </a:lnSpc>
              <a:spcBef>
                <a:spcPct val="0"/>
              </a:spcBef>
              <a:spcAft>
                <a:spcPct val="0"/>
              </a:spcAft>
              <a:tabLst>
                <a:tab pos="457200" algn="l"/>
              </a:tabLst>
            </a:pPr>
            <a:endParaRPr lang="fa-IR" sz="2800" b="1" dirty="0" smtClean="0">
              <a:solidFill>
                <a:srgbClr val="002060"/>
              </a:solidFill>
              <a:latin typeface="Arial" pitchFamily="34" charset="0"/>
              <a:ea typeface="Times New Roman" pitchFamily="18" charset="0"/>
              <a:cs typeface="2  Zar" pitchFamily="2" charset="-78"/>
            </a:endParaRPr>
          </a:p>
          <a:p>
            <a:pPr lvl="0" indent="285750" algn="r" rtl="1" eaLnBrk="0" fontAlgn="base" hangingPunct="0">
              <a:lnSpc>
                <a:spcPct val="150000"/>
              </a:lnSpc>
              <a:spcBef>
                <a:spcPct val="0"/>
              </a:spcBef>
              <a:spcAft>
                <a:spcPct val="0"/>
              </a:spcAft>
              <a:buFontTx/>
              <a:buChar char="•"/>
              <a:tabLst>
                <a:tab pos="457200" algn="l"/>
              </a:tabLst>
            </a:pPr>
            <a:endParaRPr lang="en-US" sz="1200" b="1" dirty="0">
              <a:solidFill>
                <a:srgbClr val="002060"/>
              </a:solidFill>
              <a:latin typeface="Arial" pitchFamily="34" charset="0"/>
              <a:cs typeface="Arial" pitchFamily="34" charset="0"/>
            </a:endParaRPr>
          </a:p>
        </p:txBody>
      </p:sp>
      <p:sp>
        <p:nvSpPr>
          <p:cNvPr id="4" name="Bevel 3"/>
          <p:cNvSpPr/>
          <p:nvPr/>
        </p:nvSpPr>
        <p:spPr>
          <a:xfrm>
            <a:off x="533400" y="329184"/>
            <a:ext cx="80010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sz="4000" b="1" dirty="0">
                <a:solidFill>
                  <a:srgbClr val="FFFF00"/>
                </a:solidFill>
                <a:latin typeface="Arial" pitchFamily="34" charset="0"/>
                <a:ea typeface="Times New Roman" pitchFamily="18" charset="0"/>
                <a:cs typeface="2  Zar" pitchFamily="2" charset="-78"/>
              </a:rPr>
              <a:t>نقش رسانه های ملی و محلی در مقابله با جنگ </a:t>
            </a:r>
            <a:r>
              <a:rPr lang="fa-IR" sz="4000" b="1" dirty="0" smtClean="0">
                <a:solidFill>
                  <a:srgbClr val="FFFF00"/>
                </a:solidFill>
                <a:latin typeface="Arial" pitchFamily="34" charset="0"/>
                <a:ea typeface="Times New Roman" pitchFamily="18" charset="0"/>
                <a:cs typeface="2  Zar" pitchFamily="2" charset="-78"/>
              </a:rPr>
              <a:t>نرم</a:t>
            </a:r>
            <a:endParaRPr lang="en-US" sz="4000" b="1" dirty="0">
              <a:solidFill>
                <a:srgbClr val="FF0000"/>
              </a:solidFill>
              <a:latin typeface="Arial" pitchFamily="34" charset="0"/>
              <a:ea typeface="Times New Roman" pitchFamily="18" charset="0"/>
              <a:cs typeface="2  Zar" pitchFamily="2" charset="-78"/>
            </a:endParaRPr>
          </a:p>
          <a:p>
            <a:pPr algn="ctr"/>
            <a:endParaRPr lang="en-US" sz="1600" b="1" dirty="0"/>
          </a:p>
        </p:txBody>
      </p:sp>
    </p:spTree>
    <p:extLst>
      <p:ext uri="{BB962C8B-B14F-4D97-AF65-F5344CB8AC3E}">
        <p14:creationId xmlns:p14="http://schemas.microsoft.com/office/powerpoint/2010/main" val="10231898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502875"/>
          </a:xfrm>
          <a:prstGeom prst="rect">
            <a:avLst/>
          </a:prstGeom>
          <a:solidFill>
            <a:schemeClr val="accent2">
              <a:lumMod val="20000"/>
              <a:lumOff val="80000"/>
            </a:schemeClr>
          </a:solidFill>
        </p:spPr>
        <p:txBody>
          <a:bodyPr wrap="square">
            <a:spAutoFit/>
          </a:bodyPr>
          <a:lstStyle/>
          <a:p>
            <a:pPr lvl="0" indent="285750" algn="r" rtl="1" eaLnBrk="0" fontAlgn="base" hangingPunct="0">
              <a:lnSpc>
                <a:spcPct val="150000"/>
              </a:lnSpc>
              <a:spcBef>
                <a:spcPct val="0"/>
              </a:spcBef>
              <a:spcAft>
                <a:spcPct val="0"/>
              </a:spcAft>
              <a:buFontTx/>
              <a:buChar char="•"/>
              <a:tabLst>
                <a:tab pos="457200" algn="l"/>
              </a:tabLst>
            </a:pPr>
            <a:endParaRPr lang="fa-IR" sz="2800" b="1" dirty="0" smtClean="0">
              <a:solidFill>
                <a:srgbClr val="002060"/>
              </a:solidFill>
              <a:latin typeface="Arial" pitchFamily="34" charset="0"/>
              <a:ea typeface="Times New Roman" pitchFamily="18" charset="0"/>
              <a:cs typeface="2  Zar" pitchFamily="2" charset="-78"/>
            </a:endParaRPr>
          </a:p>
          <a:p>
            <a:pPr lvl="0" indent="285750" algn="r" rtl="1" eaLnBrk="0" fontAlgn="base" hangingPunct="0">
              <a:lnSpc>
                <a:spcPct val="150000"/>
              </a:lnSpc>
              <a:spcBef>
                <a:spcPct val="0"/>
              </a:spcBef>
              <a:spcAft>
                <a:spcPct val="0"/>
              </a:spcAft>
              <a:buFontTx/>
              <a:buChar char="•"/>
              <a:tabLst>
                <a:tab pos="457200" algn="l"/>
              </a:tabLst>
            </a:pPr>
            <a:endParaRPr lang="fa-IR" sz="2800" b="1" dirty="0" smtClean="0">
              <a:solidFill>
                <a:srgbClr val="002060"/>
              </a:solidFill>
              <a:latin typeface="Arial" pitchFamily="34" charset="0"/>
              <a:ea typeface="Times New Roman" pitchFamily="18" charset="0"/>
              <a:cs typeface="2  Zar" pitchFamily="2" charset="-78"/>
            </a:endParaRPr>
          </a:p>
          <a:p>
            <a:pPr lvl="0" indent="285750" algn="r" rtl="1" eaLnBrk="0" fontAlgn="base" hangingPunct="0">
              <a:lnSpc>
                <a:spcPct val="150000"/>
              </a:lnSpc>
              <a:spcBef>
                <a:spcPct val="0"/>
              </a:spcBef>
              <a:spcAft>
                <a:spcPct val="0"/>
              </a:spcAft>
              <a:buFontTx/>
              <a:buChar char="•"/>
              <a:tabLst>
                <a:tab pos="457200" algn="l"/>
              </a:tabLst>
            </a:pPr>
            <a:r>
              <a:rPr lang="ar-SA" sz="2800" b="1" dirty="0" smtClean="0">
                <a:solidFill>
                  <a:srgbClr val="002060"/>
                </a:solidFill>
                <a:latin typeface="Arial" pitchFamily="34" charset="0"/>
                <a:ea typeface="Times New Roman" pitchFamily="18" charset="0"/>
                <a:cs typeface="2  Zar" pitchFamily="2" charset="-78"/>
              </a:rPr>
              <a:t>توجه </a:t>
            </a:r>
            <a:r>
              <a:rPr lang="ar-SA" sz="2800" b="1" dirty="0">
                <a:solidFill>
                  <a:srgbClr val="002060"/>
                </a:solidFill>
                <a:latin typeface="Arial" pitchFamily="34" charset="0"/>
                <a:ea typeface="Times New Roman" pitchFamily="18" charset="0"/>
                <a:cs typeface="2  Zar" pitchFamily="2" charset="-78"/>
              </a:rPr>
              <a:t>به نظریات </a:t>
            </a:r>
            <a:r>
              <a:rPr lang="ar-SA" sz="2800" b="1" dirty="0" smtClean="0">
                <a:solidFill>
                  <a:srgbClr val="002060"/>
                </a:solidFill>
                <a:latin typeface="Arial" pitchFamily="34" charset="0"/>
                <a:ea typeface="Times New Roman" pitchFamily="18" charset="0"/>
                <a:cs typeface="2  Zar" pitchFamily="2" charset="-78"/>
              </a:rPr>
              <a:t>گوناگون</a:t>
            </a:r>
            <a:r>
              <a:rPr lang="fa-IR" sz="2800" b="1" dirty="0" smtClean="0">
                <a:solidFill>
                  <a:srgbClr val="002060"/>
                </a:solidFill>
                <a:latin typeface="Arial" pitchFamily="34" charset="0"/>
                <a:ea typeface="Times New Roman" pitchFamily="18" charset="0"/>
                <a:cs typeface="2  Zar" pitchFamily="2" charset="-78"/>
              </a:rPr>
              <a:t> کارشناسی</a:t>
            </a:r>
            <a:r>
              <a:rPr lang="ar-SA" sz="2800" b="1" dirty="0" smtClean="0">
                <a:solidFill>
                  <a:srgbClr val="002060"/>
                </a:solidFill>
                <a:latin typeface="Arial" pitchFamily="34" charset="0"/>
                <a:ea typeface="Times New Roman" pitchFamily="18" charset="0"/>
                <a:cs typeface="2  Zar" pitchFamily="2" charset="-78"/>
              </a:rPr>
              <a:t>، </a:t>
            </a:r>
            <a:r>
              <a:rPr lang="fa-IR" sz="2800" b="1" dirty="0" smtClean="0">
                <a:solidFill>
                  <a:srgbClr val="002060"/>
                </a:solidFill>
                <a:latin typeface="Arial" pitchFamily="34" charset="0"/>
                <a:ea typeface="Times New Roman" pitchFamily="18" charset="0"/>
                <a:cs typeface="2  Zar" pitchFamily="2" charset="-78"/>
              </a:rPr>
              <a:t>(</a:t>
            </a:r>
            <a:r>
              <a:rPr lang="ar-SA" sz="2800" b="1" dirty="0" smtClean="0">
                <a:solidFill>
                  <a:srgbClr val="002060"/>
                </a:solidFill>
                <a:latin typeface="Arial" pitchFamily="34" charset="0"/>
                <a:ea typeface="Times New Roman" pitchFamily="18" charset="0"/>
                <a:cs typeface="2  Zar" pitchFamily="2" charset="-78"/>
              </a:rPr>
              <a:t>به </a:t>
            </a:r>
            <a:r>
              <a:rPr lang="ar-SA" sz="2800" b="1" dirty="0">
                <a:solidFill>
                  <a:srgbClr val="002060"/>
                </a:solidFill>
                <a:latin typeface="Arial" pitchFamily="34" charset="0"/>
                <a:ea typeface="Times New Roman" pitchFamily="18" charset="0"/>
                <a:cs typeface="2  Zar" pitchFamily="2" charset="-78"/>
              </a:rPr>
              <a:t>ویژه منتقدان </a:t>
            </a:r>
            <a:r>
              <a:rPr lang="fa-IR" sz="2800" b="1" dirty="0" smtClean="0">
                <a:solidFill>
                  <a:srgbClr val="002060"/>
                </a:solidFill>
                <a:latin typeface="Arial" pitchFamily="34" charset="0"/>
                <a:ea typeface="Times New Roman" pitchFamily="18" charset="0"/>
                <a:cs typeface="2  Zar" pitchFamily="2" charset="-78"/>
              </a:rPr>
              <a:t>) </a:t>
            </a:r>
            <a:r>
              <a:rPr lang="ar-SA" sz="2800" b="1" dirty="0" smtClean="0">
                <a:solidFill>
                  <a:srgbClr val="002060"/>
                </a:solidFill>
                <a:latin typeface="Arial" pitchFamily="34" charset="0"/>
                <a:ea typeface="Times New Roman" pitchFamily="18" charset="0"/>
                <a:cs typeface="2  Zar" pitchFamily="2" charset="-78"/>
              </a:rPr>
              <a:t>در </a:t>
            </a:r>
            <a:r>
              <a:rPr lang="ar-SA" sz="2800" b="1" dirty="0">
                <a:solidFill>
                  <a:srgbClr val="002060"/>
                </a:solidFill>
                <a:latin typeface="Arial" pitchFamily="34" charset="0"/>
                <a:ea typeface="Times New Roman" pitchFamily="18" charset="0"/>
                <a:cs typeface="2  Zar" pitchFamily="2" charset="-78"/>
              </a:rPr>
              <a:t>برنامه‌ها در راستای افزایش اعتماد عمومی و غنای محتوایی برنامه‌ها</a:t>
            </a:r>
            <a:endParaRPr lang="en-US" sz="1200" b="1" dirty="0">
              <a:solidFill>
                <a:srgbClr val="002060"/>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chemeClr val="tx2">
                    <a:lumMod val="25000"/>
                  </a:schemeClr>
                </a:solidFill>
                <a:latin typeface="Arial" pitchFamily="34" charset="0"/>
                <a:ea typeface="Times New Roman" pitchFamily="18" charset="0"/>
                <a:cs typeface="2  Zar" pitchFamily="2" charset="-78"/>
              </a:rPr>
              <a:t>استفاده از برنامه‌سازان هوشمند، فکور و آگاه به سیاست‌های جامعه و در عین حال، متخصص در امور برنامه </a:t>
            </a:r>
            <a:r>
              <a:rPr lang="ar-SA" sz="2800" b="1" dirty="0" smtClean="0">
                <a:solidFill>
                  <a:schemeClr val="tx2">
                    <a:lumMod val="25000"/>
                  </a:schemeClr>
                </a:solidFill>
                <a:latin typeface="Arial" pitchFamily="34" charset="0"/>
                <a:ea typeface="Times New Roman" pitchFamily="18" charset="0"/>
                <a:cs typeface="2  Zar" pitchFamily="2" charset="-78"/>
              </a:rPr>
              <a:t>سازی</a:t>
            </a:r>
            <a:r>
              <a:rPr lang="fa-IR" sz="2800" b="1" dirty="0" smtClean="0">
                <a:solidFill>
                  <a:schemeClr val="tx2">
                    <a:lumMod val="25000"/>
                  </a:schemeClr>
                </a:solidFill>
                <a:latin typeface="Arial" pitchFamily="34" charset="0"/>
                <a:ea typeface="Times New Roman" pitchFamily="18" charset="0"/>
                <a:cs typeface="2  Zar" pitchFamily="2" charset="-78"/>
              </a:rPr>
              <a:t> با هدف خنثی سازی برنامه های دشمن</a:t>
            </a: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rgbClr val="002060"/>
                </a:solidFill>
                <a:latin typeface="Arial" pitchFamily="34" charset="0"/>
                <a:ea typeface="Times New Roman" pitchFamily="18" charset="0"/>
                <a:cs typeface="2  Zar" pitchFamily="2" charset="-78"/>
              </a:rPr>
              <a:t>تلاش برای آموزش و ارتقای سطح توانایی هنرمندان و تولیدکنندگان آثار هنری در رسانه</a:t>
            </a:r>
            <a:endParaRPr lang="en-US" sz="2000" b="1" dirty="0">
              <a:solidFill>
                <a:srgbClr val="002060"/>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chemeClr val="tx2">
                    <a:lumMod val="25000"/>
                  </a:schemeClr>
                </a:solidFill>
                <a:latin typeface="Arial" pitchFamily="34" charset="0"/>
                <a:ea typeface="Times New Roman" pitchFamily="18" charset="0"/>
                <a:cs typeface="2  Zar" pitchFamily="2" charset="-78"/>
              </a:rPr>
              <a:t>بررسی و تلاش برای شناخت دقیق مخاطب و نیازهای او</a:t>
            </a:r>
            <a:endParaRPr lang="en-US" sz="2000" b="1" dirty="0">
              <a:solidFill>
                <a:schemeClr val="tx2">
                  <a:lumMod val="25000"/>
                </a:schemeClr>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rgbClr val="002060"/>
                </a:solidFill>
                <a:latin typeface="Arial" pitchFamily="34" charset="0"/>
                <a:ea typeface="Times New Roman" pitchFamily="18" charset="0"/>
                <a:cs typeface="2  Zar" pitchFamily="2" charset="-78"/>
              </a:rPr>
              <a:t>پرهیز </a:t>
            </a:r>
            <a:r>
              <a:rPr lang="ar-SA" sz="2800" b="1" dirty="0" smtClean="0">
                <a:solidFill>
                  <a:srgbClr val="002060"/>
                </a:solidFill>
                <a:latin typeface="Arial" pitchFamily="34" charset="0"/>
                <a:ea typeface="Times New Roman" pitchFamily="18" charset="0"/>
                <a:cs typeface="2  Zar" pitchFamily="2" charset="-78"/>
              </a:rPr>
              <a:t>از</a:t>
            </a:r>
            <a:r>
              <a:rPr lang="fa-IR" sz="2800" b="1" dirty="0">
                <a:solidFill>
                  <a:srgbClr val="002060"/>
                </a:solidFill>
                <a:latin typeface="Arial" pitchFamily="34" charset="0"/>
                <a:ea typeface="Times New Roman" pitchFamily="18" charset="0"/>
                <a:cs typeface="2  Zar" pitchFamily="2" charset="-78"/>
              </a:rPr>
              <a:t> </a:t>
            </a:r>
            <a:r>
              <a:rPr lang="fa-IR" sz="2800" b="1" dirty="0" smtClean="0">
                <a:solidFill>
                  <a:srgbClr val="002060"/>
                </a:solidFill>
                <a:latin typeface="Arial" pitchFamily="34" charset="0"/>
                <a:ea typeface="Times New Roman" pitchFamily="18" charset="0"/>
                <a:cs typeface="2  Zar" pitchFamily="2" charset="-78"/>
              </a:rPr>
              <a:t>نگاه</a:t>
            </a:r>
            <a:r>
              <a:rPr lang="ar-SA" sz="2800" b="1" dirty="0" smtClean="0">
                <a:solidFill>
                  <a:srgbClr val="002060"/>
                </a:solidFill>
                <a:latin typeface="Arial" pitchFamily="34" charset="0"/>
                <a:ea typeface="Times New Roman" pitchFamily="18" charset="0"/>
                <a:cs typeface="2  Zar" pitchFamily="2" charset="-78"/>
              </a:rPr>
              <a:t> </a:t>
            </a:r>
            <a:r>
              <a:rPr lang="ar-SA" sz="2800" b="1" dirty="0">
                <a:solidFill>
                  <a:srgbClr val="002060"/>
                </a:solidFill>
                <a:latin typeface="Arial" pitchFamily="34" charset="0"/>
                <a:ea typeface="Times New Roman" pitchFamily="18" charset="0"/>
                <a:cs typeface="2  Zar" pitchFamily="2" charset="-78"/>
              </a:rPr>
              <a:t>تک </a:t>
            </a:r>
            <a:r>
              <a:rPr lang="ar-SA" sz="2800" b="1" dirty="0" smtClean="0">
                <a:solidFill>
                  <a:srgbClr val="002060"/>
                </a:solidFill>
                <a:latin typeface="Arial" pitchFamily="34" charset="0"/>
                <a:ea typeface="Times New Roman" pitchFamily="18" charset="0"/>
                <a:cs typeface="2  Zar" pitchFamily="2" charset="-78"/>
              </a:rPr>
              <a:t>بعدی </a:t>
            </a:r>
            <a:r>
              <a:rPr lang="ar-SA" sz="2800" b="1" dirty="0">
                <a:solidFill>
                  <a:srgbClr val="002060"/>
                </a:solidFill>
                <a:latin typeface="Arial" pitchFamily="34" charset="0"/>
                <a:ea typeface="Times New Roman" pitchFamily="18" charset="0"/>
                <a:cs typeface="2  Zar" pitchFamily="2" charset="-78"/>
              </a:rPr>
              <a:t>و رصد مداوم رسانه‌های غربی در راستای شناخت تاکتیک‌های جاری برای </a:t>
            </a:r>
            <a:r>
              <a:rPr lang="ar-SA" sz="2800" b="1" dirty="0" smtClean="0">
                <a:solidFill>
                  <a:srgbClr val="002060"/>
                </a:solidFill>
                <a:latin typeface="Arial" pitchFamily="34" charset="0"/>
                <a:ea typeface="Times New Roman" pitchFamily="18" charset="0"/>
                <a:cs typeface="2  Zar" pitchFamily="2" charset="-78"/>
              </a:rPr>
              <a:t>مقابله</a:t>
            </a:r>
            <a:endParaRPr lang="en-US" sz="2000" b="1" dirty="0">
              <a:solidFill>
                <a:srgbClr val="002060"/>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chemeClr val="bg1"/>
                </a:solidFill>
                <a:latin typeface="Arial" pitchFamily="34" charset="0"/>
                <a:ea typeface="Times New Roman" pitchFamily="18" charset="0"/>
                <a:cs typeface="2  Zar" pitchFamily="2" charset="-78"/>
              </a:rPr>
              <a:t>تغییر و بازنگری در ساختارهای تولیدات رسانه ای متناسب با نیاز </a:t>
            </a:r>
            <a:r>
              <a:rPr lang="ar-SA" sz="2800" b="1" dirty="0" smtClean="0">
                <a:solidFill>
                  <a:schemeClr val="bg1"/>
                </a:solidFill>
                <a:latin typeface="Arial" pitchFamily="34" charset="0"/>
                <a:ea typeface="Times New Roman" pitchFamily="18" charset="0"/>
                <a:cs typeface="2  Zar" pitchFamily="2" charset="-78"/>
              </a:rPr>
              <a:t>روز</a:t>
            </a:r>
            <a:r>
              <a:rPr lang="fa-IR" sz="2800" b="1" dirty="0" smtClean="0">
                <a:solidFill>
                  <a:schemeClr val="bg1"/>
                </a:solidFill>
                <a:latin typeface="Arial" pitchFamily="34" charset="0"/>
                <a:ea typeface="Times New Roman" pitchFamily="18" charset="0"/>
                <a:cs typeface="2  Zar" pitchFamily="2" charset="-78"/>
              </a:rPr>
              <a:t> جامعه</a:t>
            </a:r>
          </a:p>
          <a:p>
            <a:pPr lvl="0" indent="285750" algn="r" rtl="1" eaLnBrk="0" fontAlgn="base" hangingPunct="0">
              <a:lnSpc>
                <a:spcPct val="150000"/>
              </a:lnSpc>
              <a:spcBef>
                <a:spcPct val="0"/>
              </a:spcBef>
              <a:spcAft>
                <a:spcPct val="0"/>
              </a:spcAft>
              <a:buFontTx/>
              <a:buChar char="•"/>
              <a:tabLst>
                <a:tab pos="457200" algn="l"/>
              </a:tabLst>
            </a:pPr>
            <a:endParaRPr lang="fa-IR" sz="2800" b="1" dirty="0">
              <a:latin typeface="Arial" pitchFamily="34" charset="0"/>
              <a:cs typeface="2  Zar" pitchFamily="2" charset="-78"/>
            </a:endParaRPr>
          </a:p>
          <a:p>
            <a:pPr lvl="0" indent="285750" algn="r" rtl="1" eaLnBrk="0" fontAlgn="base" hangingPunct="0">
              <a:lnSpc>
                <a:spcPct val="150000"/>
              </a:lnSpc>
              <a:spcBef>
                <a:spcPct val="0"/>
              </a:spcBef>
              <a:spcAft>
                <a:spcPct val="0"/>
              </a:spcAft>
              <a:buFontTx/>
              <a:buChar char="•"/>
              <a:tabLst>
                <a:tab pos="457200" algn="l"/>
              </a:tabLst>
            </a:pPr>
            <a:endParaRPr lang="en-US" sz="2000" b="1" dirty="0">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endParaRPr lang="en-US" sz="1100" b="1" dirty="0">
              <a:solidFill>
                <a:srgbClr val="002060"/>
              </a:solidFill>
              <a:latin typeface="Arial" pitchFamily="34" charset="0"/>
              <a:cs typeface="Arial" pitchFamily="34" charset="0"/>
            </a:endParaRPr>
          </a:p>
        </p:txBody>
      </p:sp>
      <p:sp>
        <p:nvSpPr>
          <p:cNvPr id="3" name="Bevel 2"/>
          <p:cNvSpPr/>
          <p:nvPr/>
        </p:nvSpPr>
        <p:spPr>
          <a:xfrm>
            <a:off x="533400" y="152400"/>
            <a:ext cx="80010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sz="4000" b="1" dirty="0">
                <a:solidFill>
                  <a:srgbClr val="FFFF00"/>
                </a:solidFill>
                <a:latin typeface="Arial" pitchFamily="34" charset="0"/>
                <a:ea typeface="Times New Roman" pitchFamily="18" charset="0"/>
                <a:cs typeface="2  Zar" pitchFamily="2" charset="-78"/>
              </a:rPr>
              <a:t>نقش رسانه های ملی و محلی در مقابله با جنگ </a:t>
            </a:r>
            <a:r>
              <a:rPr lang="fa-IR" sz="4000" b="1" dirty="0" smtClean="0">
                <a:solidFill>
                  <a:srgbClr val="FFFF00"/>
                </a:solidFill>
                <a:latin typeface="Arial" pitchFamily="34" charset="0"/>
                <a:ea typeface="Times New Roman" pitchFamily="18" charset="0"/>
                <a:cs typeface="2  Zar" pitchFamily="2" charset="-78"/>
              </a:rPr>
              <a:t>نرم</a:t>
            </a:r>
            <a:endParaRPr lang="en-US" sz="4000" b="1" dirty="0">
              <a:solidFill>
                <a:srgbClr val="FF0000"/>
              </a:solidFill>
              <a:latin typeface="Arial" pitchFamily="34" charset="0"/>
              <a:ea typeface="Times New Roman" pitchFamily="18" charset="0"/>
              <a:cs typeface="2  Zar" pitchFamily="2" charset="-78"/>
            </a:endParaRPr>
          </a:p>
          <a:p>
            <a:pPr algn="ctr"/>
            <a:endParaRPr lang="en-US" sz="1600" b="1" dirty="0"/>
          </a:p>
        </p:txBody>
      </p:sp>
    </p:spTree>
    <p:extLst>
      <p:ext uri="{BB962C8B-B14F-4D97-AF65-F5344CB8AC3E}">
        <p14:creationId xmlns:p14="http://schemas.microsoft.com/office/powerpoint/2010/main" val="410972010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0618291"/>
          </a:xfrm>
          <a:prstGeom prst="rect">
            <a:avLst/>
          </a:prstGeom>
          <a:solidFill>
            <a:schemeClr val="accent2">
              <a:lumMod val="20000"/>
              <a:lumOff val="80000"/>
            </a:schemeClr>
          </a:solidFill>
        </p:spPr>
        <p:txBody>
          <a:bodyPr wrap="square">
            <a:spAutoFit/>
          </a:bodyPr>
          <a:lstStyle/>
          <a:p>
            <a:pPr indent="285750" algn="r" rtl="1" eaLnBrk="0" fontAlgn="base" hangingPunct="0">
              <a:lnSpc>
                <a:spcPct val="150000"/>
              </a:lnSpc>
              <a:spcBef>
                <a:spcPct val="0"/>
              </a:spcBef>
              <a:spcAft>
                <a:spcPct val="0"/>
              </a:spcAft>
              <a:buFontTx/>
              <a:buChar char="•"/>
              <a:tabLst>
                <a:tab pos="457200" algn="l"/>
              </a:tabLst>
            </a:pPr>
            <a:endParaRPr lang="fa-IR" sz="2800" b="1" dirty="0" smtClean="0">
              <a:solidFill>
                <a:srgbClr val="002060"/>
              </a:solidFill>
              <a:latin typeface="Arial" pitchFamily="34" charset="0"/>
              <a:ea typeface="Times New Roman" pitchFamily="18" charset="0"/>
              <a:cs typeface="2  Zar" pitchFamily="2" charset="-78"/>
            </a:endParaRPr>
          </a:p>
          <a:p>
            <a:pPr indent="285750" algn="r" rtl="1" eaLnBrk="0" fontAlgn="base" hangingPunct="0">
              <a:lnSpc>
                <a:spcPct val="150000"/>
              </a:lnSpc>
              <a:spcBef>
                <a:spcPct val="0"/>
              </a:spcBef>
              <a:spcAft>
                <a:spcPct val="0"/>
              </a:spcAft>
              <a:buFontTx/>
              <a:buChar char="•"/>
              <a:tabLst>
                <a:tab pos="457200" algn="l"/>
              </a:tabLst>
            </a:pPr>
            <a:endParaRPr lang="fa-IR" sz="2800" b="1" dirty="0">
              <a:solidFill>
                <a:srgbClr val="002060"/>
              </a:solidFill>
              <a:latin typeface="Arial" pitchFamily="34" charset="0"/>
              <a:ea typeface="Times New Roman" pitchFamily="18" charset="0"/>
              <a:cs typeface="2  Zar" pitchFamily="2" charset="-78"/>
            </a:endParaRPr>
          </a:p>
          <a:p>
            <a:pPr indent="285750" algn="r" rtl="1" eaLnBrk="0" fontAlgn="base" hangingPunct="0">
              <a:lnSpc>
                <a:spcPct val="150000"/>
              </a:lnSpc>
              <a:spcBef>
                <a:spcPct val="0"/>
              </a:spcBef>
              <a:spcAft>
                <a:spcPct val="0"/>
              </a:spcAft>
              <a:buFontTx/>
              <a:buChar char="•"/>
              <a:tabLst>
                <a:tab pos="457200" algn="l"/>
              </a:tabLst>
            </a:pPr>
            <a:r>
              <a:rPr lang="fa-IR" sz="2800" b="1" dirty="0" smtClean="0">
                <a:solidFill>
                  <a:srgbClr val="002060"/>
                </a:solidFill>
                <a:latin typeface="Arial" pitchFamily="34" charset="0"/>
                <a:ea typeface="Times New Roman" pitchFamily="18" charset="0"/>
                <a:cs typeface="2  Zar" pitchFamily="2" charset="-78"/>
              </a:rPr>
              <a:t>ت</a:t>
            </a:r>
            <a:r>
              <a:rPr lang="ar-SA" sz="2800" b="1" dirty="0" smtClean="0">
                <a:solidFill>
                  <a:srgbClr val="002060"/>
                </a:solidFill>
                <a:latin typeface="Arial" pitchFamily="34" charset="0"/>
                <a:ea typeface="Times New Roman" pitchFamily="18" charset="0"/>
                <a:cs typeface="2  Zar" pitchFamily="2" charset="-78"/>
              </a:rPr>
              <a:t>لاش </a:t>
            </a:r>
            <a:r>
              <a:rPr lang="ar-SA" sz="2800" b="1" dirty="0">
                <a:solidFill>
                  <a:srgbClr val="002060"/>
                </a:solidFill>
                <a:latin typeface="Arial" pitchFamily="34" charset="0"/>
                <a:ea typeface="Times New Roman" pitchFamily="18" charset="0"/>
                <a:cs typeface="2  Zar" pitchFamily="2" charset="-78"/>
              </a:rPr>
              <a:t>برای ایجاد مصونیت روانی در جامعه (‌افکار عمومی‌</a:t>
            </a:r>
            <a:r>
              <a:rPr lang="en-US" sz="2800" b="1" dirty="0" smtClean="0">
                <a:solidFill>
                  <a:srgbClr val="002060"/>
                </a:solidFill>
                <a:latin typeface="Arial" pitchFamily="34" charset="0"/>
                <a:ea typeface="Times New Roman" pitchFamily="18" charset="0"/>
                <a:cs typeface="2  Zar" pitchFamily="2" charset="-78"/>
              </a:rPr>
              <a:t>(</a:t>
            </a:r>
            <a:r>
              <a:rPr lang="fa-IR" sz="2800" b="1" dirty="0" smtClean="0">
                <a:solidFill>
                  <a:srgbClr val="002060"/>
                </a:solidFill>
                <a:latin typeface="Arial" pitchFamily="34" charset="0"/>
                <a:ea typeface="Times New Roman" pitchFamily="18" charset="0"/>
                <a:cs typeface="2  Zar" pitchFamily="2" charset="-78"/>
              </a:rPr>
              <a:t>و ایجاد آرامش در مقاطع حساس</a:t>
            </a:r>
            <a:endParaRPr lang="en-US" sz="1200" b="1" dirty="0">
              <a:solidFill>
                <a:srgbClr val="002060"/>
              </a:solidFill>
              <a:latin typeface="Arial" pitchFamily="34" charset="0"/>
              <a:cs typeface="Arial" pitchFamily="34" charset="0"/>
            </a:endParaRPr>
          </a:p>
          <a:p>
            <a:pPr marL="457200" lvl="0" indent="-457200" algn="r" rtl="1" eaLnBrk="0" fontAlgn="base" hangingPunct="0">
              <a:lnSpc>
                <a:spcPct val="150000"/>
              </a:lnSpc>
              <a:spcBef>
                <a:spcPct val="0"/>
              </a:spcBef>
              <a:spcAft>
                <a:spcPct val="0"/>
              </a:spcAft>
              <a:buFont typeface="Arial" pitchFamily="34" charset="0"/>
              <a:buChar char="•"/>
              <a:tabLst>
                <a:tab pos="457200" algn="l"/>
              </a:tabLst>
            </a:pPr>
            <a:r>
              <a:rPr lang="ar-SA" sz="2800" b="1" dirty="0" smtClean="0">
                <a:solidFill>
                  <a:schemeClr val="tx2">
                    <a:lumMod val="25000"/>
                  </a:schemeClr>
                </a:solidFill>
                <a:latin typeface="Arial" pitchFamily="34" charset="0"/>
                <a:ea typeface="Times New Roman" pitchFamily="18" charset="0"/>
                <a:cs typeface="2  Zar" pitchFamily="2" charset="-78"/>
              </a:rPr>
              <a:t>که </a:t>
            </a:r>
            <a:r>
              <a:rPr lang="ar-SA" sz="2800" b="1" dirty="0">
                <a:solidFill>
                  <a:schemeClr val="tx2">
                    <a:lumMod val="25000"/>
                  </a:schemeClr>
                </a:solidFill>
                <a:latin typeface="Arial" pitchFamily="34" charset="0"/>
                <a:ea typeface="Times New Roman" pitchFamily="18" charset="0"/>
                <a:cs typeface="2  Zar" pitchFamily="2" charset="-78"/>
              </a:rPr>
              <a:t>بر </a:t>
            </a:r>
            <a:r>
              <a:rPr lang="fa-IR" sz="2800" b="1" dirty="0" smtClean="0">
                <a:solidFill>
                  <a:schemeClr val="tx2">
                    <a:lumMod val="25000"/>
                  </a:schemeClr>
                </a:solidFill>
                <a:latin typeface="Arial" pitchFamily="34" charset="0"/>
                <a:ea typeface="Times New Roman" pitchFamily="18" charset="0"/>
                <a:cs typeface="2  Zar" pitchFamily="2" charset="-78"/>
              </a:rPr>
              <a:t>ب</a:t>
            </a:r>
            <a:r>
              <a:rPr lang="ar-SA" sz="2800" b="1" dirty="0" smtClean="0">
                <a:solidFill>
                  <a:schemeClr val="tx2">
                    <a:lumMod val="25000"/>
                  </a:schemeClr>
                </a:solidFill>
                <a:latin typeface="Arial" pitchFamily="34" charset="0"/>
                <a:ea typeface="Times New Roman" pitchFamily="18" charset="0"/>
                <a:cs typeface="2  Zar" pitchFamily="2" charset="-78"/>
              </a:rPr>
              <a:t>ا</a:t>
            </a:r>
            <a:r>
              <a:rPr lang="fa-IR" sz="2800" b="1" dirty="0" smtClean="0">
                <a:solidFill>
                  <a:schemeClr val="tx2">
                    <a:lumMod val="25000"/>
                  </a:schemeClr>
                </a:solidFill>
                <a:latin typeface="Arial" pitchFamily="34" charset="0"/>
                <a:ea typeface="Times New Roman" pitchFamily="18" charset="0"/>
                <a:cs typeface="2  Zar" pitchFamily="2" charset="-78"/>
              </a:rPr>
              <a:t> رعایت </a:t>
            </a:r>
            <a:r>
              <a:rPr lang="ar-SA" sz="2800" b="1" dirty="0" smtClean="0">
                <a:solidFill>
                  <a:schemeClr val="tx2">
                    <a:lumMod val="25000"/>
                  </a:schemeClr>
                </a:solidFill>
                <a:latin typeface="Arial" pitchFamily="34" charset="0"/>
                <a:ea typeface="Times New Roman" pitchFamily="18" charset="0"/>
                <a:cs typeface="2  Zar" pitchFamily="2" charset="-78"/>
              </a:rPr>
              <a:t>خط</a:t>
            </a:r>
            <a:r>
              <a:rPr lang="fa-IR" sz="2800" b="1" dirty="0" smtClean="0">
                <a:solidFill>
                  <a:schemeClr val="tx2">
                    <a:lumMod val="25000"/>
                  </a:schemeClr>
                </a:solidFill>
                <a:latin typeface="Arial" pitchFamily="34" charset="0"/>
                <a:ea typeface="Times New Roman" pitchFamily="18" charset="0"/>
                <a:cs typeface="2  Zar" pitchFamily="2" charset="-78"/>
              </a:rPr>
              <a:t>وط</a:t>
            </a:r>
            <a:r>
              <a:rPr lang="ar-SA" sz="2800" b="1" dirty="0" smtClean="0">
                <a:solidFill>
                  <a:schemeClr val="tx2">
                    <a:lumMod val="25000"/>
                  </a:schemeClr>
                </a:solidFill>
                <a:latin typeface="Arial" pitchFamily="34" charset="0"/>
                <a:ea typeface="Times New Roman" pitchFamily="18" charset="0"/>
                <a:cs typeface="2  Zar" pitchFamily="2" charset="-78"/>
              </a:rPr>
              <a:t> قرمز </a:t>
            </a:r>
            <a:r>
              <a:rPr lang="ar-SA" sz="2800" b="1" dirty="0">
                <a:solidFill>
                  <a:schemeClr val="tx2">
                    <a:lumMod val="25000"/>
                  </a:schemeClr>
                </a:solidFill>
                <a:latin typeface="Arial" pitchFamily="34" charset="0"/>
                <a:ea typeface="Times New Roman" pitchFamily="18" charset="0"/>
                <a:cs typeface="2  Zar" pitchFamily="2" charset="-78"/>
              </a:rPr>
              <a:t>رسانه‌ای و حذف خطوط پیچیده نامدونی یه سلایق </a:t>
            </a:r>
            <a:r>
              <a:rPr lang="fa-IR" sz="2800" b="1" dirty="0" smtClean="0">
                <a:solidFill>
                  <a:schemeClr val="tx2">
                    <a:lumMod val="25000"/>
                  </a:schemeClr>
                </a:solidFill>
                <a:latin typeface="Arial" pitchFamily="34" charset="0"/>
                <a:ea typeface="Times New Roman" pitchFamily="18" charset="0"/>
                <a:cs typeface="2  Zar" pitchFamily="2" charset="-78"/>
              </a:rPr>
              <a:t> شخصی و گروهی </a:t>
            </a:r>
            <a:r>
              <a:rPr lang="ar-SA" sz="2800" b="1" dirty="0" smtClean="0">
                <a:solidFill>
                  <a:schemeClr val="tx2">
                    <a:lumMod val="25000"/>
                  </a:schemeClr>
                </a:solidFill>
                <a:latin typeface="Arial" pitchFamily="34" charset="0"/>
                <a:ea typeface="Times New Roman" pitchFamily="18" charset="0"/>
                <a:cs typeface="2  Zar" pitchFamily="2" charset="-78"/>
              </a:rPr>
              <a:t>ترسیم </a:t>
            </a:r>
            <a:r>
              <a:rPr lang="ar-SA" sz="2800" b="1" dirty="0">
                <a:solidFill>
                  <a:schemeClr val="tx2">
                    <a:lumMod val="25000"/>
                  </a:schemeClr>
                </a:solidFill>
                <a:latin typeface="Arial" pitchFamily="34" charset="0"/>
                <a:ea typeface="Times New Roman" pitchFamily="18" charset="0"/>
                <a:cs typeface="2  Zar" pitchFamily="2" charset="-78"/>
              </a:rPr>
              <a:t>شده </a:t>
            </a:r>
            <a:r>
              <a:rPr lang="ar-SA" sz="2800" b="1" dirty="0" smtClean="0">
                <a:solidFill>
                  <a:schemeClr val="tx2">
                    <a:lumMod val="25000"/>
                  </a:schemeClr>
                </a:solidFill>
                <a:latin typeface="Arial" pitchFamily="34" charset="0"/>
                <a:ea typeface="Times New Roman" pitchFamily="18" charset="0"/>
                <a:cs typeface="2  Zar" pitchFamily="2" charset="-78"/>
              </a:rPr>
              <a:t>است، </a:t>
            </a:r>
            <a:r>
              <a:rPr lang="ar-SA" sz="2800" b="1" dirty="0">
                <a:solidFill>
                  <a:schemeClr val="tx2">
                    <a:lumMod val="25000"/>
                  </a:schemeClr>
                </a:solidFill>
                <a:latin typeface="Arial" pitchFamily="34" charset="0"/>
                <a:ea typeface="Times New Roman" pitchFamily="18" charset="0"/>
                <a:cs typeface="2  Zar" pitchFamily="2" charset="-78"/>
              </a:rPr>
              <a:t>با هدف بالا بردن حس اعتماد عمومی نسبت به </a:t>
            </a:r>
            <a:r>
              <a:rPr lang="ar-SA" sz="2800" b="1" dirty="0" smtClean="0">
                <a:solidFill>
                  <a:schemeClr val="tx2">
                    <a:lumMod val="25000"/>
                  </a:schemeClr>
                </a:solidFill>
                <a:latin typeface="Arial" pitchFamily="34" charset="0"/>
                <a:ea typeface="Times New Roman" pitchFamily="18" charset="0"/>
                <a:cs typeface="2  Zar" pitchFamily="2" charset="-78"/>
              </a:rPr>
              <a:t>رسانه</a:t>
            </a:r>
            <a:r>
              <a:rPr lang="fa-IR" sz="2800" b="1" dirty="0" smtClean="0">
                <a:solidFill>
                  <a:schemeClr val="tx2">
                    <a:lumMod val="25000"/>
                  </a:schemeClr>
                </a:solidFill>
                <a:latin typeface="Arial" pitchFamily="34" charset="0"/>
                <a:ea typeface="Times New Roman" pitchFamily="18" charset="0"/>
                <a:cs typeface="2  Zar" pitchFamily="2" charset="-78"/>
              </a:rPr>
              <a:t> ملی</a:t>
            </a:r>
            <a:endParaRPr lang="en-US" sz="1200" b="1" dirty="0">
              <a:solidFill>
                <a:schemeClr val="tx2">
                  <a:lumMod val="25000"/>
                </a:schemeClr>
              </a:solidFill>
              <a:latin typeface="Arial" pitchFamily="34" charset="0"/>
              <a:cs typeface="Arial" pitchFamily="34" charset="0"/>
            </a:endParaRPr>
          </a:p>
          <a:p>
            <a:pPr lvl="0" indent="285750" algn="r" rtl="1" eaLnBrk="0" fontAlgn="base" hangingPunct="0">
              <a:lnSpc>
                <a:spcPct val="150000"/>
              </a:lnSpc>
              <a:spcBef>
                <a:spcPct val="0"/>
              </a:spcBef>
              <a:spcAft>
                <a:spcPct val="0"/>
              </a:spcAft>
              <a:buFontTx/>
              <a:buChar char="•"/>
              <a:tabLst>
                <a:tab pos="457200" algn="l"/>
              </a:tabLst>
            </a:pPr>
            <a:r>
              <a:rPr lang="ar-SA" sz="2800" b="1" dirty="0">
                <a:solidFill>
                  <a:srgbClr val="002060"/>
                </a:solidFill>
                <a:latin typeface="Arial" pitchFamily="34" charset="0"/>
                <a:ea typeface="Times New Roman" pitchFamily="18" charset="0"/>
                <a:cs typeface="2  Zar" pitchFamily="2" charset="-78"/>
              </a:rPr>
              <a:t>بازنگری و کاهش بروکراسی و سلسله مراتب طولانی تصمیم‌گیری در راستای انتشار سریع اخبار با هدف کنترل افکار </a:t>
            </a:r>
            <a:r>
              <a:rPr lang="ar-SA" sz="2800" b="1" dirty="0" smtClean="0">
                <a:solidFill>
                  <a:srgbClr val="002060"/>
                </a:solidFill>
                <a:latin typeface="Arial" pitchFamily="34" charset="0"/>
                <a:ea typeface="Times New Roman" pitchFamily="18" charset="0"/>
                <a:cs typeface="2  Zar" pitchFamily="2" charset="-78"/>
              </a:rPr>
              <a:t>عمومی</a:t>
            </a:r>
            <a:endParaRPr lang="fa-IR" sz="2800" b="1" dirty="0" smtClean="0">
              <a:solidFill>
                <a:srgbClr val="002060"/>
              </a:solidFill>
              <a:latin typeface="Arial" pitchFamily="34" charset="0"/>
              <a:ea typeface="Times New Roman" pitchFamily="18" charset="0"/>
              <a:cs typeface="2  Zar" pitchFamily="2" charset="-78"/>
            </a:endParaRPr>
          </a:p>
          <a:p>
            <a:pPr lvl="0" indent="285750" algn="r" rtl="1" eaLnBrk="0" fontAlgn="base" hangingPunct="0">
              <a:lnSpc>
                <a:spcPct val="150000"/>
              </a:lnSpc>
              <a:spcBef>
                <a:spcPct val="0"/>
              </a:spcBef>
              <a:spcAft>
                <a:spcPct val="0"/>
              </a:spcAft>
              <a:buFontTx/>
              <a:buChar char="•"/>
              <a:tabLst>
                <a:tab pos="457200" algn="l"/>
              </a:tabLst>
            </a:pPr>
            <a:r>
              <a:rPr lang="fa-IR" sz="2800" b="1" dirty="0" smtClean="0">
                <a:solidFill>
                  <a:schemeClr val="tx2">
                    <a:lumMod val="25000"/>
                  </a:schemeClr>
                </a:solidFill>
                <a:latin typeface="Arial" pitchFamily="34" charset="0"/>
                <a:ea typeface="Times New Roman" pitchFamily="18" charset="0"/>
                <a:cs typeface="2  Zar" pitchFamily="2" charset="-78"/>
              </a:rPr>
              <a:t> تربیت و بکار گیری نیروهای ارزشی متعهد و هنرمند و متخصص و اگاه به مقتضیات زمان </a:t>
            </a:r>
          </a:p>
          <a:p>
            <a:pPr lvl="0" indent="285750" algn="r" rtl="1" eaLnBrk="0" fontAlgn="base" hangingPunct="0">
              <a:lnSpc>
                <a:spcPct val="150000"/>
              </a:lnSpc>
              <a:spcBef>
                <a:spcPct val="0"/>
              </a:spcBef>
              <a:spcAft>
                <a:spcPct val="0"/>
              </a:spcAft>
              <a:buFontTx/>
              <a:buChar char="•"/>
              <a:tabLst>
                <a:tab pos="457200" algn="l"/>
              </a:tabLst>
            </a:pPr>
            <a:r>
              <a:rPr lang="ar-SA" sz="2800" b="1" dirty="0" smtClean="0">
                <a:solidFill>
                  <a:srgbClr val="002060"/>
                </a:solidFill>
                <a:latin typeface="Arial" pitchFamily="34" charset="0"/>
                <a:ea typeface="Times New Roman" pitchFamily="18" charset="0"/>
                <a:cs typeface="2  Zar" pitchFamily="2" charset="-78"/>
              </a:rPr>
              <a:t>تبیین </a:t>
            </a:r>
            <a:r>
              <a:rPr lang="ar-SA" sz="2800" b="1" dirty="0">
                <a:solidFill>
                  <a:srgbClr val="002060"/>
                </a:solidFill>
                <a:latin typeface="Arial" pitchFamily="34" charset="0"/>
                <a:ea typeface="Times New Roman" pitchFamily="18" charset="0"/>
                <a:cs typeface="2  Zar" pitchFamily="2" charset="-78"/>
              </a:rPr>
              <a:t>دقیق استراتژی مقابله با جنگ نرم، باید از اهم موضوعات مورد توجه مدیران رسانه </a:t>
            </a:r>
            <a:r>
              <a:rPr lang="fa-IR" sz="2800" b="1" dirty="0" smtClean="0">
                <a:solidFill>
                  <a:srgbClr val="002060"/>
                </a:solidFill>
                <a:latin typeface="Arial" pitchFamily="34" charset="0"/>
                <a:ea typeface="Times New Roman" pitchFamily="18" charset="0"/>
                <a:cs typeface="2  Zar" pitchFamily="2" charset="-78"/>
              </a:rPr>
              <a:t> ملی </a:t>
            </a:r>
            <a:r>
              <a:rPr lang="ar-SA" sz="2800" b="1" dirty="0" smtClean="0">
                <a:solidFill>
                  <a:srgbClr val="002060"/>
                </a:solidFill>
                <a:latin typeface="Arial" pitchFamily="34" charset="0"/>
                <a:ea typeface="Times New Roman" pitchFamily="18" charset="0"/>
                <a:cs typeface="2  Zar" pitchFamily="2" charset="-78"/>
              </a:rPr>
              <a:t>باشد </a:t>
            </a:r>
            <a:r>
              <a:rPr lang="ar-SA" sz="2800" b="1" dirty="0">
                <a:solidFill>
                  <a:srgbClr val="002060"/>
                </a:solidFill>
                <a:latin typeface="Arial" pitchFamily="34" charset="0"/>
                <a:ea typeface="Times New Roman" pitchFamily="18" charset="0"/>
                <a:cs typeface="2  Zar" pitchFamily="2" charset="-78"/>
              </a:rPr>
              <a:t>و مهندسی پیام با بهره‌گیری از نقطه </a:t>
            </a:r>
            <a:r>
              <a:rPr lang="ar-SA" sz="2800" b="1" dirty="0" smtClean="0">
                <a:solidFill>
                  <a:srgbClr val="002060"/>
                </a:solidFill>
                <a:latin typeface="Arial" pitchFamily="34" charset="0"/>
                <a:ea typeface="Times New Roman" pitchFamily="18" charset="0"/>
                <a:cs typeface="2  Zar" pitchFamily="2" charset="-78"/>
              </a:rPr>
              <a:t>نظرات </a:t>
            </a:r>
            <a:r>
              <a:rPr lang="ar-SA" sz="2800" b="1" dirty="0">
                <a:solidFill>
                  <a:srgbClr val="002060"/>
                </a:solidFill>
                <a:latin typeface="Arial" pitchFamily="34" charset="0"/>
                <a:ea typeface="Times New Roman" pitchFamily="18" charset="0"/>
                <a:cs typeface="2  Zar" pitchFamily="2" charset="-78"/>
              </a:rPr>
              <a:t>کارشناسان، متخصصان و اندیشمندان آگاه به مبانی هنری در اسرع وقت تدوین و اجرایی شود</a:t>
            </a:r>
            <a:r>
              <a:rPr lang="en-US" sz="2800" b="1" dirty="0">
                <a:solidFill>
                  <a:srgbClr val="002060"/>
                </a:solidFill>
                <a:latin typeface="Arial" pitchFamily="34" charset="0"/>
                <a:ea typeface="Times New Roman" pitchFamily="18" charset="0"/>
                <a:cs typeface="2  Zar" pitchFamily="2" charset="-78"/>
              </a:rPr>
              <a:t>.</a:t>
            </a:r>
            <a:r>
              <a:rPr lang="en-US" sz="1200" dirty="0">
                <a:latin typeface="Arial" pitchFamily="34" charset="0"/>
                <a:cs typeface="Arial" pitchFamily="34" charset="0"/>
              </a:rPr>
              <a:t> </a:t>
            </a:r>
            <a:endParaRPr lang="fa-IR" sz="1200" dirty="0" smtClean="0">
              <a:latin typeface="Arial" pitchFamily="34" charset="0"/>
              <a:cs typeface="Arial" pitchFamily="34" charset="0"/>
            </a:endParaRPr>
          </a:p>
          <a:p>
            <a:pPr lvl="0" indent="285750" algn="r" rtl="1" eaLnBrk="0" fontAlgn="base" hangingPunct="0">
              <a:lnSpc>
                <a:spcPct val="150000"/>
              </a:lnSpc>
              <a:spcBef>
                <a:spcPct val="0"/>
              </a:spcBef>
              <a:spcAft>
                <a:spcPct val="0"/>
              </a:spcAft>
              <a:tabLst>
                <a:tab pos="457200" algn="l"/>
              </a:tabLst>
            </a:pPr>
            <a:endParaRPr lang="en-US" sz="3600" dirty="0">
              <a:latin typeface="Arial" pitchFamily="34" charset="0"/>
              <a:cs typeface="Arial" pitchFamily="34" charset="0"/>
            </a:endParaRPr>
          </a:p>
        </p:txBody>
      </p:sp>
      <p:sp>
        <p:nvSpPr>
          <p:cNvPr id="3" name="Bevel 2"/>
          <p:cNvSpPr/>
          <p:nvPr/>
        </p:nvSpPr>
        <p:spPr>
          <a:xfrm>
            <a:off x="533400" y="152400"/>
            <a:ext cx="8001000" cy="1042416"/>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a-IR" sz="4000" b="1" dirty="0" smtClean="0">
                <a:solidFill>
                  <a:schemeClr val="bg1">
                    <a:lumMod val="75000"/>
                    <a:lumOff val="25000"/>
                  </a:schemeClr>
                </a:solidFill>
                <a:latin typeface="Arial" pitchFamily="34" charset="0"/>
                <a:ea typeface="Times New Roman" pitchFamily="18" charset="0"/>
                <a:cs typeface="2  Zar" pitchFamily="2" charset="-78"/>
              </a:rPr>
              <a:t>نقش </a:t>
            </a:r>
            <a:r>
              <a:rPr lang="fa-IR" sz="4000" b="1" dirty="0">
                <a:solidFill>
                  <a:schemeClr val="bg1">
                    <a:lumMod val="75000"/>
                    <a:lumOff val="25000"/>
                  </a:schemeClr>
                </a:solidFill>
                <a:latin typeface="Arial" pitchFamily="34" charset="0"/>
                <a:ea typeface="Times New Roman" pitchFamily="18" charset="0"/>
                <a:cs typeface="2  Zar" pitchFamily="2" charset="-78"/>
              </a:rPr>
              <a:t>رسانه های ملی و محلی در مقابله با جنگ </a:t>
            </a:r>
            <a:r>
              <a:rPr lang="fa-IR" sz="4000" b="1" dirty="0" smtClean="0">
                <a:solidFill>
                  <a:schemeClr val="bg1">
                    <a:lumMod val="75000"/>
                    <a:lumOff val="25000"/>
                  </a:schemeClr>
                </a:solidFill>
                <a:latin typeface="Arial" pitchFamily="34" charset="0"/>
                <a:ea typeface="Times New Roman" pitchFamily="18" charset="0"/>
                <a:cs typeface="2  Zar" pitchFamily="2" charset="-78"/>
              </a:rPr>
              <a:t>نرم</a:t>
            </a:r>
            <a:endParaRPr lang="en-US" sz="4000" b="1" dirty="0">
              <a:solidFill>
                <a:schemeClr val="bg1">
                  <a:lumMod val="75000"/>
                  <a:lumOff val="25000"/>
                </a:schemeClr>
              </a:solidFill>
              <a:latin typeface="Arial" pitchFamily="34" charset="0"/>
              <a:ea typeface="Times New Roman" pitchFamily="18" charset="0"/>
              <a:cs typeface="2  Zar" pitchFamily="2" charset="-78"/>
            </a:endParaRPr>
          </a:p>
          <a:p>
            <a:pPr algn="ctr"/>
            <a:endParaRPr lang="en-US" sz="1600" b="1" dirty="0">
              <a:solidFill>
                <a:schemeClr val="bg1">
                  <a:lumMod val="75000"/>
                  <a:lumOff val="25000"/>
                </a:schemeClr>
              </a:solidFill>
            </a:endParaRPr>
          </a:p>
        </p:txBody>
      </p:sp>
    </p:spTree>
    <p:extLst>
      <p:ext uri="{BB962C8B-B14F-4D97-AF65-F5344CB8AC3E}">
        <p14:creationId xmlns:p14="http://schemas.microsoft.com/office/powerpoint/2010/main" val="97215938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عكسها\صلوات\ahahoma.jpg"/>
          <p:cNvPicPr>
            <a:picLocks noChangeAspect="1" noChangeArrowheads="1"/>
          </p:cNvPicPr>
          <p:nvPr/>
        </p:nvPicPr>
        <p:blipFill>
          <a:blip r:embed="rId2"/>
          <a:srcRect/>
          <a:stretch>
            <a:fillRect/>
          </a:stretch>
        </p:blipFill>
        <p:spPr bwMode="auto">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pic>
    </p:spTree>
    <p:extLst>
      <p:ext uri="{BB962C8B-B14F-4D97-AF65-F5344CB8AC3E}">
        <p14:creationId xmlns:p14="http://schemas.microsoft.com/office/powerpoint/2010/main" val="304808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8466</TotalTime>
  <Words>7960</Words>
  <Application>Microsoft Office PowerPoint</Application>
  <PresentationFormat>On-screen Show (4:3)</PresentationFormat>
  <Paragraphs>963</Paragraphs>
  <Slides>98</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98</vt:i4>
      </vt:variant>
    </vt:vector>
  </HeadingPairs>
  <TitlesOfParts>
    <vt:vector size="100" baseType="lpstr">
      <vt:lpstr>Concourse</vt:lpstr>
      <vt:lpstr>Excel.Sheet.8</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 چهار راهبرد نفوذ اعتقادی جنگ نرم  در دوسده اخیر </vt:lpstr>
      <vt:lpstr>PowerPoint Presentation</vt:lpstr>
      <vt:lpstr>PowerPoint Presentation</vt:lpstr>
      <vt:lpstr> </vt:lpstr>
      <vt:lpstr>PowerPoint Presentation</vt:lpstr>
      <vt:lpstr>PowerPoint Presentation</vt:lpstr>
      <vt:lpstr>PowerPoint Presentation</vt:lpstr>
      <vt:lpstr>ابعاد جنگ نرم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نقش رسانه‌ها در جنگ نرم یا جنگ رسانه‏ای </vt:lpstr>
      <vt:lpstr> کارکرد جنگ رسانه‏های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قدرت نرم</vt:lpstr>
      <vt:lpstr> قدرت نرم جمهوری اسلامی</vt:lpstr>
      <vt:lpstr> شاخص های قدرت نرم جمهوری اسلامی</vt:lpstr>
      <vt:lpstr> شاخص های قدرت نرم جمهوری اسلامی</vt:lpstr>
      <vt:lpstr>PowerPoint Presentation</vt:lpstr>
      <vt:lpstr> قدرت نرم سنت های الهی«سنّة اللّه الّتی قد خلت من قبل و لن تجد لسنّة اللّه تبدیلا»</vt:lpstr>
      <vt:lpstr>PowerPoint Presentation</vt:lpstr>
      <vt:lpstr>ج-1: راهبرد پیش گیرانه پدآفندی</vt:lpstr>
      <vt:lpstr>ج-2: راهبرد پیش گیرانه پدآفندی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Sepahan</dc:creator>
  <cp:lastModifiedBy>Iarzesh</cp:lastModifiedBy>
  <cp:revision>613</cp:revision>
  <dcterms:created xsi:type="dcterms:W3CDTF">2006-08-16T00:00:00Z</dcterms:created>
  <dcterms:modified xsi:type="dcterms:W3CDTF">2015-12-07T10:13:26Z</dcterms:modified>
</cp:coreProperties>
</file>