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5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1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57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3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1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9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5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7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77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1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60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2C947-69A6-418C-96E1-0020EF328D0E}" type="datetimeFigureOut">
              <a:rPr lang="en-US" smtClean="0"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5D1E0-7B1D-4ED1-A89B-B5DFC71645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7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mozeshToraby\Desktop\دانشگاه_فرهنگیان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98" y="1211809"/>
            <a:ext cx="3013075" cy="487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76200" y="394638"/>
            <a:ext cx="8610600" cy="6310961"/>
          </a:xfrm>
          <a:prstGeom prst="roundRect">
            <a:avLst>
              <a:gd name="adj" fmla="val 1709"/>
            </a:avLst>
          </a:prstGeom>
          <a:noFill/>
          <a:ln w="50800" cmpd="thickThin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4221" y="1447800"/>
            <a:ext cx="8119679" cy="50667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Low" rtl="1">
              <a:lnSpc>
                <a:spcPct val="114000"/>
              </a:lnSpc>
              <a:spcAft>
                <a:spcPts val="1200"/>
              </a:spcAft>
            </a:pPr>
            <a:r>
              <a:rPr lang="fa-IR" sz="26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با توجه به بارگزاری سامانه گلستان، دانشجویان لازم است ضمن ورود به سامانه نسبت به </a:t>
            </a:r>
            <a:r>
              <a:rPr lang="fa-IR" sz="2600" b="1" u="sng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تکمیل اطلاعات و بارگزاری مدارک مورد نیاز</a:t>
            </a:r>
            <a:r>
              <a:rPr lang="fa-IR" sz="26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 اقدام نمایند. بدیهی است در صورت ناقص بودن اطلاعات، دانشجو از تمامی درخواست ها و پردازش ها در سامانه (</a:t>
            </a:r>
            <a:r>
              <a:rPr lang="fa-IR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ثبت نام (انتخاب واحد)،گواهی اشتغال به تحصیل و....</a:t>
            </a:r>
            <a:r>
              <a:rPr lang="fa-IR" sz="24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) </a:t>
            </a:r>
            <a:r>
              <a:rPr lang="fa-IR" sz="26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محروم خواهد بود.</a:t>
            </a:r>
          </a:p>
          <a:p>
            <a:pPr algn="ctr" rtl="1">
              <a:lnSpc>
                <a:spcPct val="114000"/>
              </a:lnSpc>
            </a:pPr>
            <a:r>
              <a:rPr lang="fa-IR" sz="24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 </a:t>
            </a:r>
            <a:r>
              <a:rPr lang="fa-IR" sz="28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آدرس اینترنتی سامانه گلستان دانشگاه فرهنگیان </a:t>
            </a:r>
            <a:r>
              <a:rPr lang="fa-IR" sz="3200" b="1" u="sng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10.9.29.92</a:t>
            </a:r>
          </a:p>
          <a:p>
            <a:pPr algn="ctr" rtl="1">
              <a:lnSpc>
                <a:spcPct val="114000"/>
              </a:lnSpc>
            </a:pPr>
            <a:r>
              <a:rPr lang="fa-IR" sz="2800" b="1" u="sng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شناسه کاربری: شماره دانشجویی</a:t>
            </a:r>
          </a:p>
          <a:p>
            <a:pPr algn="ctr" rtl="1">
              <a:lnSpc>
                <a:spcPct val="114000"/>
              </a:lnSpc>
              <a:spcAft>
                <a:spcPts val="1200"/>
              </a:spcAft>
            </a:pPr>
            <a:r>
              <a:rPr lang="fa-IR" sz="2800" b="1" u="sng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رمز ورود: کد ملی </a:t>
            </a:r>
          </a:p>
          <a:p>
            <a:pPr lvl="0" algn="ctr" rtl="1">
              <a:lnSpc>
                <a:spcPct val="114000"/>
              </a:lnSpc>
            </a:pPr>
            <a:r>
              <a:rPr lang="fa-IR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(ضمنا پس </a:t>
            </a:r>
            <a:r>
              <a:rPr lang="fa-IR" sz="2000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از ورود به </a:t>
            </a:r>
            <a:r>
              <a:rPr lang="fa-IR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سامانه لازم است رمز ورود خود را تغییر دهید)</a:t>
            </a:r>
          </a:p>
          <a:p>
            <a:pPr lvl="0" algn="ctr" rtl="1">
              <a:lnSpc>
                <a:spcPct val="114000"/>
              </a:lnSpc>
            </a:pPr>
            <a:r>
              <a:rPr lang="fa-IR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صرفا از مرورگر </a:t>
            </a:r>
            <a:r>
              <a:rPr lang="en-US" sz="2000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nternet </a:t>
            </a:r>
            <a:r>
              <a:rPr lang="en-US" sz="2000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xplorer</a:t>
            </a:r>
            <a:r>
              <a:rPr lang="fa-IR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0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استفاده نمایید.</a:t>
            </a:r>
            <a:endParaRPr lang="fa-IR" sz="2400" b="1" u="sng" dirty="0" smtClean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2  Titr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" y="6367046"/>
            <a:ext cx="3172663" cy="3385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16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Esfehan" pitchFamily="2" charset="-78"/>
              </a:rPr>
              <a:t>امور آموزشی پردیس شهید باهنر اصفهان</a:t>
            </a:r>
            <a:endParaRPr lang="en-US" sz="1600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2  Esfehan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07331" y="838200"/>
            <a:ext cx="388600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a-IR" sz="2800" b="1" u="sng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2  Titr" pitchFamily="2" charset="-78"/>
              </a:rPr>
              <a:t>قابل توجه دانشجویان گرامی:</a:t>
            </a:r>
            <a:endParaRPr lang="en-US" sz="2800" b="1" u="sng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2  Titr" pitchFamily="2" charset="-78"/>
            </a:endParaRPr>
          </a:p>
        </p:txBody>
      </p:sp>
      <p:pic>
        <p:nvPicPr>
          <p:cNvPr id="1026" name="Picture 2" descr="C:\Users\AmozeshToraby\Desktop\header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9" r="12932"/>
          <a:stretch/>
        </p:blipFill>
        <p:spPr bwMode="auto">
          <a:xfrm>
            <a:off x="831273" y="27277"/>
            <a:ext cx="7038110" cy="73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7696200" y="457200"/>
            <a:ext cx="1076498" cy="1008547"/>
            <a:chOff x="6781800" y="431804"/>
            <a:chExt cx="1600200" cy="1773611"/>
          </a:xfrm>
        </p:grpSpPr>
        <p:pic>
          <p:nvPicPr>
            <p:cNvPr id="12" name="Picture 2" descr="C:\Users\AmozeshToraby\Desktop\دانشگاه_فرهنگیان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3102" y="431804"/>
              <a:ext cx="847898" cy="1371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781800" y="1733490"/>
              <a:ext cx="1600200" cy="471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b="1" dirty="0" smtClean="0">
                  <a:latin typeface="IranNastaliq" pitchFamily="18" charset="0"/>
                  <a:cs typeface="IranNastaliq" pitchFamily="18" charset="0"/>
                </a:rPr>
                <a:t>پردیس شهید باهنر اصفهان</a:t>
              </a:r>
              <a:endParaRPr lang="en-US" sz="1400" b="1" dirty="0">
                <a:latin typeface="IranNastaliq" pitchFamily="18" charset="0"/>
                <a:cs typeface="IranNastaliq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863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Esmaeely</dc:creator>
  <cp:lastModifiedBy>Esmaeely</cp:lastModifiedBy>
  <cp:revision>1</cp:revision>
  <dcterms:created xsi:type="dcterms:W3CDTF">2016-08-28T19:44:37Z</dcterms:created>
  <dcterms:modified xsi:type="dcterms:W3CDTF">2016-08-28T19:45:07Z</dcterms:modified>
</cp:coreProperties>
</file>