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91" r:id="rId2"/>
    <p:sldId id="266" r:id="rId3"/>
    <p:sldId id="294" r:id="rId4"/>
    <p:sldId id="297" r:id="rId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32A11-813F-40E4-B014-AE284340AF2B}" type="datetimeFigureOut">
              <a:rPr lang="en-US" smtClean="0"/>
              <a:pPr/>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11DB9-28A3-4964-88D2-C8358C17500E}" type="slidenum">
              <a:rPr lang="en-US" smtClean="0"/>
              <a:pPr/>
              <a:t>‹#›</a:t>
            </a:fld>
            <a:endParaRPr lang="en-US"/>
          </a:p>
        </p:txBody>
      </p:sp>
    </p:spTree>
    <p:extLst>
      <p:ext uri="{BB962C8B-B14F-4D97-AF65-F5344CB8AC3E}">
        <p14:creationId xmlns:p14="http://schemas.microsoft.com/office/powerpoint/2010/main" val="30672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B4414-E004-42E1-BCDA-2D681306DB5B}" type="datetimeFigureOut">
              <a:rPr lang="en-US" smtClean="0"/>
              <a:pPr/>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B4414-E004-42E1-BCDA-2D681306DB5B}" type="datetimeFigureOut">
              <a:rPr lang="en-US" smtClean="0"/>
              <a:pPr/>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4414-E004-42E1-BCDA-2D681306DB5B}" type="datetimeFigureOut">
              <a:rPr lang="en-US" smtClean="0"/>
              <a:pPr/>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B4414-E004-42E1-BCDA-2D681306DB5B}" type="datetimeFigureOut">
              <a:rPr lang="en-US" smtClean="0"/>
              <a:pPr/>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31FE2-7DFC-417B-B028-FC7915547F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a:cs typeface="2  Zar" pitchFamily="2" charset="-78"/>
              </a:rPr>
              <a:t>بسم الله الرّحمن الرّحيم</a:t>
            </a:r>
            <a:endParaRPr lang="en-US" sz="8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340768"/>
            <a:ext cx="8496944" cy="4464496"/>
          </a:xfrm>
        </p:spPr>
        <p:txBody>
          <a:bodyPr>
            <a:noAutofit/>
          </a:bodyPr>
          <a:lstStyle/>
          <a:p>
            <a:pPr algn="r" rtl="1"/>
            <a:r>
              <a:rPr lang="fa-IR" sz="2800" b="1" dirty="0">
                <a:cs typeface="2  Zar" pitchFamily="2" charset="-78"/>
              </a:rPr>
              <a:t>تعريف برنامه ريزي: </a:t>
            </a:r>
            <a:r>
              <a:rPr lang="fa-IR" sz="3600" dirty="0">
                <a:cs typeface="2  Zar" pitchFamily="2" charset="-78"/>
              </a:rPr>
              <a:t>فرايند تعيين و تعريف اهداف سازمان، تدارك دقيق و پيشاپيش اقدامات و وسايلي كه تحقق اهداف را ميسر مي‌كند.</a:t>
            </a:r>
            <a:br>
              <a:rPr lang="fa-IR" sz="3600" dirty="0">
                <a:cs typeface="2  Zar" pitchFamily="2" charset="-78"/>
              </a:rPr>
            </a:br>
            <a:r>
              <a:rPr lang="fa-IR" sz="3600" dirty="0">
                <a:cs typeface="2  Zar" pitchFamily="2" charset="-78"/>
              </a:rPr>
              <a:t>اقدامات و وسايل مورد نياز عبارتند از پيش بيني روشها، زمان، مكان، منابع و افراد حاصل برنامه ريزي طرح يا برنامه است كه راهنماي اعمال و فعاليت هاي اعضاي</a:t>
            </a:r>
            <a:br>
              <a:rPr lang="fa-IR" sz="3600" dirty="0">
                <a:cs typeface="2  Zar" pitchFamily="2" charset="-78"/>
              </a:rPr>
            </a:br>
            <a:r>
              <a:rPr lang="fa-IR" sz="3600" dirty="0">
                <a:cs typeface="2  Zar" pitchFamily="2" charset="-78"/>
              </a:rPr>
              <a:t>سازمان قرار مي‌گيرد </a:t>
            </a:r>
            <a:br>
              <a:rPr lang="fa-IR" sz="3600" dirty="0">
                <a:cs typeface="2  Zar" pitchFamily="2" charset="-78"/>
              </a:rPr>
            </a:br>
            <a:endParaRPr lang="en-US" sz="36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8545"/>
    </mc:Choice>
    <mc:Fallback xmlns="">
      <p:transition spd="slow" advTm="46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r"/>
            <a:r>
              <a:rPr lang="fa-IR" sz="3100" b="1" dirty="0">
                <a:cs typeface="2  Zar" pitchFamily="2" charset="-78"/>
              </a:rPr>
              <a:t>فرايند برنامه ريزي</a:t>
            </a:r>
            <a:r>
              <a:rPr lang="fa-IR" dirty="0">
                <a:cs typeface="2  Zar" pitchFamily="2" charset="-78"/>
              </a:rPr>
              <a:t>: </a:t>
            </a:r>
            <a:br>
              <a:rPr lang="fa-IR" dirty="0">
                <a:cs typeface="2  Zar" pitchFamily="2" charset="-78"/>
              </a:rPr>
            </a:br>
            <a:r>
              <a:rPr lang="fa-IR" dirty="0">
                <a:cs typeface="2  Zar" pitchFamily="2" charset="-78"/>
              </a:rPr>
              <a:t>1- تعيين اهداف و اولويت آنها ( هدف گذاري) </a:t>
            </a:r>
            <a:br>
              <a:rPr lang="fa-IR" dirty="0">
                <a:cs typeface="2  Zar" pitchFamily="2" charset="-78"/>
              </a:rPr>
            </a:br>
            <a:r>
              <a:rPr lang="fa-IR" dirty="0">
                <a:cs typeface="2  Zar" pitchFamily="2" charset="-78"/>
              </a:rPr>
              <a:t>2- بررسي و پيش بيني منابع و امكانات كه به تحقق هدفها كمك مي كنند ( پيش نگري)</a:t>
            </a:r>
            <a:br>
              <a:rPr lang="fa-IR" dirty="0">
                <a:cs typeface="2  Zar" pitchFamily="2" charset="-78"/>
              </a:rPr>
            </a:br>
            <a:r>
              <a:rPr lang="fa-IR" dirty="0">
                <a:cs typeface="2  Zar" pitchFamily="2" charset="-78"/>
              </a:rPr>
              <a:t>3- تشخيص فعاليت ها و اقداماتي كه براي تحقق هدفها ضرورت دارند ( بودجه بندي) </a:t>
            </a:r>
            <a:br>
              <a:rPr lang="fa-IR" dirty="0">
                <a:cs typeface="2  Zar" pitchFamily="2" charset="-78"/>
              </a:rPr>
            </a:br>
            <a:r>
              <a:rPr lang="fa-IR" dirty="0">
                <a:cs typeface="2  Zar" pitchFamily="2" charset="-78"/>
              </a:rPr>
              <a:t>4- تعيين خط مشي ها، روشها و ملاكهاي عمليات</a:t>
            </a:r>
            <a:br>
              <a:rPr lang="fa-IR" dirty="0">
                <a:cs typeface="2  Zar" pitchFamily="2" charset="-78"/>
              </a:rPr>
            </a:br>
            <a:endParaRPr lang="en-US" dirty="0"/>
          </a:p>
        </p:txBody>
      </p:sp>
      <p:pic>
        <p:nvPicPr>
          <p:cNvPr id="4" name="Audio 3">
            <a:hlinkClick r:id="" action="ppaction://media"/>
            <a:extLst>
              <a:ext uri="{FF2B5EF4-FFF2-40B4-BE49-F238E27FC236}">
                <a16:creationId xmlns:a16="http://schemas.microsoft.com/office/drawing/2014/main" id="{497027CA-2290-41F0-860E-5422F4BAA6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470"/>
    </mc:Choice>
    <mc:Fallback xmlns="">
      <p:transition spd="slow" advTm="37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r"/>
            <a:r>
              <a:rPr lang="en-US" dirty="0">
                <a:solidFill>
                  <a:prstClr val="black"/>
                </a:solidFill>
              </a:rPr>
              <a:t>(2 ) </a:t>
            </a:r>
            <a:r>
              <a:rPr lang="fa-IR" dirty="0">
                <a:solidFill>
                  <a:prstClr val="black"/>
                </a:solidFill>
              </a:rPr>
              <a:t>سوال:</a:t>
            </a:r>
          </a:p>
          <a:p>
            <a:pPr lvl="0" algn="r"/>
            <a:r>
              <a:rPr lang="fa-IR" dirty="0">
                <a:solidFill>
                  <a:prstClr val="black"/>
                </a:solidFill>
              </a:rPr>
              <a:t>چرا برنامه ریزی را اولین کارکرد مدیریت می دانند؟   نقش برنامه ریزی در کارایی و اثربخشی مدارس چیست ؟ برنامه ریزی بلند مدت ، میان مدت و کوتاه مدت را تعریف و رابطه بین آنها را تبیین نمایید .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0815274"/>
      </p:ext>
    </p:extLst>
  </p:cSld>
  <p:clrMapOvr>
    <a:masterClrMapping/>
  </p:clrMapOvr>
  <mc:AlternateContent xmlns:mc="http://schemas.openxmlformats.org/markup-compatibility/2006" xmlns:p14="http://schemas.microsoft.com/office/powerpoint/2010/main">
    <mc:Choice Requires="p14">
      <p:transition spd="slow" p14:dur="2000" advTm="151583"/>
    </mc:Choice>
    <mc:Fallback xmlns="">
      <p:transition spd="slow" advTm="15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TotalTime>
  <Words>176</Words>
  <Application>Microsoft Office PowerPoint</Application>
  <PresentationFormat>On-screen Show (4:3)</PresentationFormat>
  <Paragraphs>5</Paragraphs>
  <Slides>4</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بسم الله الرّحمن الرّحيم</vt:lpstr>
      <vt:lpstr>تعريف برنامه ريزي: فرايند تعيين و تعريف اهداف سازمان، تدارك دقيق و پيشاپيش اقدامات و وسايلي كه تحقق اهداف را ميسر مي‌كند. اقدامات و وسايل مورد نياز عبارتند از پيش بيني روشها، زمان، مكان، منابع و افراد حاصل برنامه ريزي طرح يا برنامه است كه راهنماي اعمال و فعاليت هاي اعضاي سازمان قرار مي‌گيرد  </vt:lpstr>
      <vt:lpstr>فرايند برنامه ريزي:  1- تعيين اهداف و اولويت آنها ( هدف گذاري)  2- بررسي و پيش بيني منابع و امكانات كه به تحقق هدفها كمك مي كنند ( پيش نگري) 3- تشخيص فعاليت ها و اقداماتي كه براي تحقق هدفها ضرورت دارند ( بودجه بندي)  4- تعيين خط مشي ها، روشها و ملاكهاي عمليات </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dc:title>
  <dc:creator>MRT</dc:creator>
  <cp:lastModifiedBy>Mohammad</cp:lastModifiedBy>
  <cp:revision>117</cp:revision>
  <dcterms:created xsi:type="dcterms:W3CDTF">2012-01-23T05:26:08Z</dcterms:created>
  <dcterms:modified xsi:type="dcterms:W3CDTF">2020-04-15T03:25:58Z</dcterms:modified>
</cp:coreProperties>
</file>